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75" r:id="rId3"/>
    <p:sldId id="276" r:id="rId4"/>
    <p:sldId id="291" r:id="rId5"/>
    <p:sldId id="292" r:id="rId6"/>
    <p:sldId id="286" r:id="rId7"/>
    <p:sldId id="293" r:id="rId8"/>
    <p:sldId id="294" r:id="rId9"/>
    <p:sldId id="295" r:id="rId10"/>
    <p:sldId id="278" r:id="rId11"/>
    <p:sldId id="296" r:id="rId12"/>
    <p:sldId id="297" r:id="rId13"/>
    <p:sldId id="298" r:id="rId14"/>
    <p:sldId id="299" r:id="rId15"/>
    <p:sldId id="300" r:id="rId16"/>
    <p:sldId id="302" r:id="rId17"/>
    <p:sldId id="303" r:id="rId18"/>
    <p:sldId id="304" r:id="rId19"/>
    <p:sldId id="265" r:id="rId20"/>
    <p:sldId id="274" r:id="rId21"/>
    <p:sldId id="271" r:id="rId22"/>
    <p:sldId id="30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0FC"/>
    <a:srgbClr val="132BDC"/>
    <a:srgbClr val="4A5EE6"/>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EFF498-6E1A-473B-8152-5343E215ED7A}" v="54" dt="2024-12-10T17:25:00.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6"/>
  </p:normalViewPr>
  <p:slideViewPr>
    <p:cSldViewPr snapToGrid="0">
      <p:cViewPr varScale="1">
        <p:scale>
          <a:sx n="70" d="100"/>
          <a:sy n="70" d="100"/>
        </p:scale>
        <p:origin x="536" y="5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ham Kroll" userId="334b4d7f1e01df67" providerId="LiveId" clId="{48EFF498-6E1A-473B-8152-5343E215ED7A}"/>
    <pc:docChg chg="undo custSel addSld delSld modSld sldOrd modMainMaster">
      <pc:chgData name="Graham Kroll" userId="334b4d7f1e01df67" providerId="LiveId" clId="{48EFF498-6E1A-473B-8152-5343E215ED7A}" dt="2024-12-10T18:52:06.831" v="2977" actId="20577"/>
      <pc:docMkLst>
        <pc:docMk/>
      </pc:docMkLst>
      <pc:sldChg chg="addSp delSp modSp mod modClrScheme chgLayout">
        <pc:chgData name="Graham Kroll" userId="334b4d7f1e01df67" providerId="LiveId" clId="{48EFF498-6E1A-473B-8152-5343E215ED7A}" dt="2024-12-10T17:32:38.853" v="2648" actId="20577"/>
        <pc:sldMkLst>
          <pc:docMk/>
          <pc:sldMk cId="2563119616" sldId="265"/>
        </pc:sldMkLst>
        <pc:spChg chg="mod">
          <ac:chgData name="Graham Kroll" userId="334b4d7f1e01df67" providerId="LiveId" clId="{48EFF498-6E1A-473B-8152-5343E215ED7A}" dt="2024-12-10T17:26:30.299" v="2150" actId="20577"/>
          <ac:spMkLst>
            <pc:docMk/>
            <pc:sldMk cId="2563119616" sldId="265"/>
            <ac:spMk id="16" creationId="{9EA43EF1-009B-DB7B-7D0C-2867BEE9636E}"/>
          </ac:spMkLst>
        </pc:spChg>
        <pc:spChg chg="mod">
          <ac:chgData name="Graham Kroll" userId="334b4d7f1e01df67" providerId="LiveId" clId="{48EFF498-6E1A-473B-8152-5343E215ED7A}" dt="2024-12-10T17:30:58.342" v="2475" actId="20577"/>
          <ac:spMkLst>
            <pc:docMk/>
            <pc:sldMk cId="2563119616" sldId="265"/>
            <ac:spMk id="35" creationId="{978E9DBF-D6A0-80E9-5F4C-B1782C5CD470}"/>
          </ac:spMkLst>
        </pc:spChg>
        <pc:spChg chg="mod">
          <ac:chgData name="Graham Kroll" userId="334b4d7f1e01df67" providerId="LiveId" clId="{48EFF498-6E1A-473B-8152-5343E215ED7A}" dt="2024-12-10T17:24:07.522" v="2112" actId="26606"/>
          <ac:spMkLst>
            <pc:docMk/>
            <pc:sldMk cId="2563119616" sldId="265"/>
            <ac:spMk id="36" creationId="{B6B0F1EA-6238-43CB-79BF-1872F34BB86C}"/>
          </ac:spMkLst>
        </pc:spChg>
        <pc:spChg chg="mod ord">
          <ac:chgData name="Graham Kroll" userId="334b4d7f1e01df67" providerId="LiveId" clId="{48EFF498-6E1A-473B-8152-5343E215ED7A}" dt="2024-12-10T17:31:32.151" v="2532" actId="20577"/>
          <ac:spMkLst>
            <pc:docMk/>
            <pc:sldMk cId="2563119616" sldId="265"/>
            <ac:spMk id="91" creationId="{8B0290DE-3F6E-5FEE-C40F-C7B3E29C3A73}"/>
          </ac:spMkLst>
        </pc:spChg>
        <pc:spChg chg="mod ord">
          <ac:chgData name="Graham Kroll" userId="334b4d7f1e01df67" providerId="LiveId" clId="{48EFF498-6E1A-473B-8152-5343E215ED7A}" dt="2024-12-10T17:32:19.309" v="2595" actId="14100"/>
          <ac:spMkLst>
            <pc:docMk/>
            <pc:sldMk cId="2563119616" sldId="265"/>
            <ac:spMk id="92" creationId="{94CC2695-FBEB-3190-E800-570E546F9F9D}"/>
          </ac:spMkLst>
        </pc:spChg>
        <pc:spChg chg="mod ord">
          <ac:chgData name="Graham Kroll" userId="334b4d7f1e01df67" providerId="LiveId" clId="{48EFF498-6E1A-473B-8152-5343E215ED7A}" dt="2024-12-10T17:26:43.438" v="2200" actId="20577"/>
          <ac:spMkLst>
            <pc:docMk/>
            <pc:sldMk cId="2563119616" sldId="265"/>
            <ac:spMk id="93" creationId="{D9B5BCF7-83AF-F5C9-0423-147C64DDC51B}"/>
          </ac:spMkLst>
        </pc:spChg>
        <pc:spChg chg="mod ord">
          <ac:chgData name="Graham Kroll" userId="334b4d7f1e01df67" providerId="LiveId" clId="{48EFF498-6E1A-473B-8152-5343E215ED7A}" dt="2024-12-10T17:32:38.853" v="2648" actId="20577"/>
          <ac:spMkLst>
            <pc:docMk/>
            <pc:sldMk cId="2563119616" sldId="265"/>
            <ac:spMk id="95" creationId="{9C9924F1-3753-74B2-DDD5-B5340BB785AE}"/>
          </ac:spMkLst>
        </pc:spChg>
        <pc:spChg chg="add del mod">
          <ac:chgData name="Graham Kroll" userId="334b4d7f1e01df67" providerId="LiveId" clId="{48EFF498-6E1A-473B-8152-5343E215ED7A}" dt="2024-12-10T17:24:07.522" v="2112" actId="26606"/>
          <ac:spMkLst>
            <pc:docMk/>
            <pc:sldMk cId="2563119616" sldId="265"/>
            <ac:spMk id="100" creationId="{22C7A4A8-39CD-95E1-620D-01C17B92BE6B}"/>
          </ac:spMkLst>
        </pc:spChg>
        <pc:spChg chg="add del mod">
          <ac:chgData name="Graham Kroll" userId="334b4d7f1e01df67" providerId="LiveId" clId="{48EFF498-6E1A-473B-8152-5343E215ED7A}" dt="2024-12-10T17:24:07.522" v="2112" actId="26606"/>
          <ac:spMkLst>
            <pc:docMk/>
            <pc:sldMk cId="2563119616" sldId="265"/>
            <ac:spMk id="102" creationId="{AE4DCF48-1017-89C9-E082-998FD6850367}"/>
          </ac:spMkLst>
        </pc:spChg>
        <pc:spChg chg="add del mod">
          <ac:chgData name="Graham Kroll" userId="334b4d7f1e01df67" providerId="LiveId" clId="{48EFF498-6E1A-473B-8152-5343E215ED7A}" dt="2024-12-10T17:24:07.522" v="2112" actId="26606"/>
          <ac:spMkLst>
            <pc:docMk/>
            <pc:sldMk cId="2563119616" sldId="265"/>
            <ac:spMk id="104" creationId="{DB6BF569-79B3-3E2C-DE95-64AB5BC71992}"/>
          </ac:spMkLst>
        </pc:spChg>
        <pc:spChg chg="add del mod">
          <ac:chgData name="Graham Kroll" userId="334b4d7f1e01df67" providerId="LiveId" clId="{48EFF498-6E1A-473B-8152-5343E215ED7A}" dt="2024-12-10T17:24:07.522" v="2112" actId="26606"/>
          <ac:spMkLst>
            <pc:docMk/>
            <pc:sldMk cId="2563119616" sldId="265"/>
            <ac:spMk id="106" creationId="{DF5F2606-02D2-D45F-B4A0-BAEFF2E38194}"/>
          </ac:spMkLst>
        </pc:spChg>
        <pc:spChg chg="add del mod">
          <ac:chgData name="Graham Kroll" userId="334b4d7f1e01df67" providerId="LiveId" clId="{48EFF498-6E1A-473B-8152-5343E215ED7A}" dt="2024-12-10T17:24:07.522" v="2112" actId="26606"/>
          <ac:spMkLst>
            <pc:docMk/>
            <pc:sldMk cId="2563119616" sldId="265"/>
            <ac:spMk id="108" creationId="{FA311379-7CBA-D5E4-A405-D86421E83775}"/>
          </ac:spMkLst>
        </pc:spChg>
        <pc:picChg chg="mod ord">
          <ac:chgData name="Graham Kroll" userId="334b4d7f1e01df67" providerId="LiveId" clId="{48EFF498-6E1A-473B-8152-5343E215ED7A}" dt="2024-12-10T17:25:00.183" v="2114" actId="14826"/>
          <ac:picMkLst>
            <pc:docMk/>
            <pc:sldMk cId="2563119616" sldId="265"/>
            <ac:picMk id="68" creationId="{A0327B68-D192-4EDA-F3AE-366C54CED4D3}"/>
          </ac:picMkLst>
        </pc:picChg>
        <pc:picChg chg="mod ord">
          <ac:chgData name="Graham Kroll" userId="334b4d7f1e01df67" providerId="LiveId" clId="{48EFF498-6E1A-473B-8152-5343E215ED7A}" dt="2024-12-10T17:24:07.522" v="2112" actId="26606"/>
          <ac:picMkLst>
            <pc:docMk/>
            <pc:sldMk cId="2563119616" sldId="265"/>
            <ac:picMk id="69" creationId="{EB131536-3790-0769-3F4B-54C44B98F3B0}"/>
          </ac:picMkLst>
        </pc:picChg>
        <pc:picChg chg="mod">
          <ac:chgData name="Graham Kroll" userId="334b4d7f1e01df67" providerId="LiveId" clId="{48EFF498-6E1A-473B-8152-5343E215ED7A}" dt="2024-12-10T17:24:27.436" v="2113" actId="14826"/>
          <ac:picMkLst>
            <pc:docMk/>
            <pc:sldMk cId="2563119616" sldId="265"/>
            <ac:picMk id="70" creationId="{D1FC6153-A37A-EC14-7EEA-7335A559F915}"/>
          </ac:picMkLst>
        </pc:picChg>
      </pc:sldChg>
      <pc:sldChg chg="del">
        <pc:chgData name="Graham Kroll" userId="334b4d7f1e01df67" providerId="LiveId" clId="{48EFF498-6E1A-473B-8152-5343E215ED7A}" dt="2024-12-10T17:32:48.658" v="2649" actId="2696"/>
        <pc:sldMkLst>
          <pc:docMk/>
          <pc:sldMk cId="2721508595" sldId="266"/>
        </pc:sldMkLst>
      </pc:sldChg>
      <pc:sldChg chg="modSp mod">
        <pc:chgData name="Graham Kroll" userId="334b4d7f1e01df67" providerId="LiveId" clId="{48EFF498-6E1A-473B-8152-5343E215ED7A}" dt="2024-12-10T17:36:05.004" v="2945" actId="14100"/>
        <pc:sldMkLst>
          <pc:docMk/>
          <pc:sldMk cId="1023783487" sldId="271"/>
        </pc:sldMkLst>
        <pc:spChg chg="mod">
          <ac:chgData name="Graham Kroll" userId="334b4d7f1e01df67" providerId="LiveId" clId="{48EFF498-6E1A-473B-8152-5343E215ED7A}" dt="2024-12-10T17:35:33.483" v="2858" actId="20577"/>
          <ac:spMkLst>
            <pc:docMk/>
            <pc:sldMk cId="1023783487" sldId="271"/>
            <ac:spMk id="3" creationId="{30B35086-0CC9-27F6-6E0B-D4F2AD6181E0}"/>
          </ac:spMkLst>
        </pc:spChg>
        <pc:spChg chg="mod">
          <ac:chgData name="Graham Kroll" userId="334b4d7f1e01df67" providerId="LiveId" clId="{48EFF498-6E1A-473B-8152-5343E215ED7A}" dt="2024-12-10T17:36:05.004" v="2945" actId="14100"/>
          <ac:spMkLst>
            <pc:docMk/>
            <pc:sldMk cId="1023783487" sldId="271"/>
            <ac:spMk id="15" creationId="{791AF693-3675-52A5-9E8E-C071048A1A4D}"/>
          </ac:spMkLst>
        </pc:spChg>
      </pc:sldChg>
      <pc:sldChg chg="modSp mod">
        <pc:chgData name="Graham Kroll" userId="334b4d7f1e01df67" providerId="LiveId" clId="{48EFF498-6E1A-473B-8152-5343E215ED7A}" dt="2024-12-10T18:52:06.831" v="2977" actId="20577"/>
        <pc:sldMkLst>
          <pc:docMk/>
          <pc:sldMk cId="4278401256" sldId="274"/>
        </pc:sldMkLst>
        <pc:spChg chg="mod">
          <ac:chgData name="Graham Kroll" userId="334b4d7f1e01df67" providerId="LiveId" clId="{48EFF498-6E1A-473B-8152-5343E215ED7A}" dt="2024-12-10T18:52:06.831" v="2977" actId="20577"/>
          <ac:spMkLst>
            <pc:docMk/>
            <pc:sldMk cId="4278401256" sldId="274"/>
            <ac:spMk id="2" creationId="{EB4325A5-D39C-C1D3-2E04-F741DCBB2B59}"/>
          </ac:spMkLst>
        </pc:spChg>
        <pc:spChg chg="mod">
          <ac:chgData name="Graham Kroll" userId="334b4d7f1e01df67" providerId="LiveId" clId="{48EFF498-6E1A-473B-8152-5343E215ED7A}" dt="2024-12-10T17:35:18.885" v="2829" actId="20577"/>
          <ac:spMkLst>
            <pc:docMk/>
            <pc:sldMk cId="4278401256" sldId="274"/>
            <ac:spMk id="3" creationId="{0F17F915-9766-1FC8-98BD-D9AE3D5B2A55}"/>
          </ac:spMkLst>
        </pc:spChg>
        <pc:spChg chg="mod">
          <ac:chgData name="Graham Kroll" userId="334b4d7f1e01df67" providerId="LiveId" clId="{48EFF498-6E1A-473B-8152-5343E215ED7A}" dt="2024-12-10T17:32:54.654" v="2666" actId="20577"/>
          <ac:spMkLst>
            <pc:docMk/>
            <pc:sldMk cId="4278401256" sldId="274"/>
            <ac:spMk id="6" creationId="{D3B7B0AB-7E6D-621B-43E7-5825A6443DDF}"/>
          </ac:spMkLst>
        </pc:spChg>
      </pc:sldChg>
      <pc:sldChg chg="modSp mod modClrScheme chgLayout">
        <pc:chgData name="Graham Kroll" userId="334b4d7f1e01df67" providerId="LiveId" clId="{48EFF498-6E1A-473B-8152-5343E215ED7A}" dt="2024-12-10T15:50:53.153" v="50" actId="26606"/>
        <pc:sldMkLst>
          <pc:docMk/>
          <pc:sldMk cId="612500148" sldId="276"/>
        </pc:sldMkLst>
        <pc:spChg chg="mod">
          <ac:chgData name="Graham Kroll" userId="334b4d7f1e01df67" providerId="LiveId" clId="{48EFF498-6E1A-473B-8152-5343E215ED7A}" dt="2024-12-10T15:50:53.153" v="50" actId="26606"/>
          <ac:spMkLst>
            <pc:docMk/>
            <pc:sldMk cId="612500148" sldId="276"/>
            <ac:spMk id="2" creationId="{C8FC01B0-7BC5-5869-A281-EF11B59BA8A0}"/>
          </ac:spMkLst>
        </pc:spChg>
        <pc:spChg chg="mod">
          <ac:chgData name="Graham Kroll" userId="334b4d7f1e01df67" providerId="LiveId" clId="{48EFF498-6E1A-473B-8152-5343E215ED7A}" dt="2024-12-10T15:50:53.153" v="50" actId="26606"/>
          <ac:spMkLst>
            <pc:docMk/>
            <pc:sldMk cId="612500148" sldId="276"/>
            <ac:spMk id="3" creationId="{A9752655-72F7-26B4-5DA5-07E2346C179C}"/>
          </ac:spMkLst>
        </pc:spChg>
        <pc:spChg chg="mod">
          <ac:chgData name="Graham Kroll" userId="334b4d7f1e01df67" providerId="LiveId" clId="{48EFF498-6E1A-473B-8152-5343E215ED7A}" dt="2024-12-10T15:50:53.153" v="50" actId="26606"/>
          <ac:spMkLst>
            <pc:docMk/>
            <pc:sldMk cId="612500148" sldId="276"/>
            <ac:spMk id="11" creationId="{32E16497-4AD4-29BC-9602-2FDFDA688E0A}"/>
          </ac:spMkLst>
        </pc:spChg>
        <pc:spChg chg="mod">
          <ac:chgData name="Graham Kroll" userId="334b4d7f1e01df67" providerId="LiveId" clId="{48EFF498-6E1A-473B-8152-5343E215ED7A}" dt="2024-12-10T15:50:53.153" v="50" actId="26606"/>
          <ac:spMkLst>
            <pc:docMk/>
            <pc:sldMk cId="612500148" sldId="276"/>
            <ac:spMk id="12" creationId="{5A2D1EE3-10BA-7879-1DC3-ACF7D44361DC}"/>
          </ac:spMkLst>
        </pc:spChg>
        <pc:picChg chg="mod ord">
          <ac:chgData name="Graham Kroll" userId="334b4d7f1e01df67" providerId="LiveId" clId="{48EFF498-6E1A-473B-8152-5343E215ED7A}" dt="2024-12-10T15:50:53.153" v="50" actId="26606"/>
          <ac:picMkLst>
            <pc:docMk/>
            <pc:sldMk cId="612500148" sldId="276"/>
            <ac:picMk id="15" creationId="{6D77A1A7-7876-7DF9-AF3A-C47588011CB8}"/>
          </ac:picMkLst>
        </pc:picChg>
      </pc:sldChg>
      <pc:sldChg chg="del">
        <pc:chgData name="Graham Kroll" userId="334b4d7f1e01df67" providerId="LiveId" clId="{48EFF498-6E1A-473B-8152-5343E215ED7A}" dt="2024-12-10T16:06:32.855" v="502" actId="2696"/>
        <pc:sldMkLst>
          <pc:docMk/>
          <pc:sldMk cId="1643288952" sldId="277"/>
        </pc:sldMkLst>
      </pc:sldChg>
      <pc:sldChg chg="modSp mod">
        <pc:chgData name="Graham Kroll" userId="334b4d7f1e01df67" providerId="LiveId" clId="{48EFF498-6E1A-473B-8152-5343E215ED7A}" dt="2024-12-10T16:19:46.116" v="1152" actId="20577"/>
        <pc:sldMkLst>
          <pc:docMk/>
          <pc:sldMk cId="3942952489" sldId="278"/>
        </pc:sldMkLst>
        <pc:spChg chg="mod">
          <ac:chgData name="Graham Kroll" userId="334b4d7f1e01df67" providerId="LiveId" clId="{48EFF498-6E1A-473B-8152-5343E215ED7A}" dt="2024-12-10T16:16:16.267" v="1115" actId="20577"/>
          <ac:spMkLst>
            <pc:docMk/>
            <pc:sldMk cId="3942952489" sldId="278"/>
            <ac:spMk id="2" creationId="{F82FB9C5-183A-3556-D047-215BDB00B71F}"/>
          </ac:spMkLst>
        </pc:spChg>
        <pc:graphicFrameChg chg="mod modGraphic">
          <ac:chgData name="Graham Kroll" userId="334b4d7f1e01df67" providerId="LiveId" clId="{48EFF498-6E1A-473B-8152-5343E215ED7A}" dt="2024-12-10T16:19:46.116" v="1152" actId="20577"/>
          <ac:graphicFrameMkLst>
            <pc:docMk/>
            <pc:sldMk cId="3942952489" sldId="278"/>
            <ac:graphicFrameMk id="6" creationId="{2DE29ABF-2F75-58D0-2A5A-72FA8A4E0526}"/>
          </ac:graphicFrameMkLst>
        </pc:graphicFrameChg>
      </pc:sldChg>
      <pc:sldChg chg="del">
        <pc:chgData name="Graham Kroll" userId="334b4d7f1e01df67" providerId="LiveId" clId="{48EFF498-6E1A-473B-8152-5343E215ED7A}" dt="2024-12-10T16:35:07.455" v="1230" actId="2696"/>
        <pc:sldMkLst>
          <pc:docMk/>
          <pc:sldMk cId="1572098340" sldId="279"/>
        </pc:sldMkLst>
      </pc:sldChg>
      <pc:sldChg chg="add del">
        <pc:chgData name="Graham Kroll" userId="334b4d7f1e01df67" providerId="LiveId" clId="{48EFF498-6E1A-473B-8152-5343E215ED7A}" dt="2024-12-10T17:30:45.718" v="2450" actId="2696"/>
        <pc:sldMkLst>
          <pc:docMk/>
          <pc:sldMk cId="2646176605" sldId="283"/>
        </pc:sldMkLst>
      </pc:sldChg>
      <pc:sldChg chg="addSp delSp modSp mod ord">
        <pc:chgData name="Graham Kroll" userId="334b4d7f1e01df67" providerId="LiveId" clId="{48EFF498-6E1A-473B-8152-5343E215ED7A}" dt="2024-12-10T16:00:55.795" v="206" actId="478"/>
        <pc:sldMkLst>
          <pc:docMk/>
          <pc:sldMk cId="2521615323" sldId="286"/>
        </pc:sldMkLst>
        <pc:spChg chg="mod">
          <ac:chgData name="Graham Kroll" userId="334b4d7f1e01df67" providerId="LiveId" clId="{48EFF498-6E1A-473B-8152-5343E215ED7A}" dt="2024-12-10T16:00:09.366" v="180" actId="20577"/>
          <ac:spMkLst>
            <pc:docMk/>
            <pc:sldMk cId="2521615323" sldId="286"/>
            <ac:spMk id="2" creationId="{A2CD3C5A-CEA8-6DDC-B3F1-41D07C4FA704}"/>
          </ac:spMkLst>
        </pc:spChg>
        <pc:spChg chg="add del mod">
          <ac:chgData name="Graham Kroll" userId="334b4d7f1e01df67" providerId="LiveId" clId="{48EFF498-6E1A-473B-8152-5343E215ED7A}" dt="2024-12-10T16:00:55.795" v="206" actId="478"/>
          <ac:spMkLst>
            <pc:docMk/>
            <pc:sldMk cId="2521615323" sldId="286"/>
            <ac:spMk id="4" creationId="{431A507C-D57E-40DE-2D7D-EC2C881D0FD1}"/>
          </ac:spMkLst>
        </pc:spChg>
        <pc:spChg chg="del">
          <ac:chgData name="Graham Kroll" userId="334b4d7f1e01df67" providerId="LiveId" clId="{48EFF498-6E1A-473B-8152-5343E215ED7A}" dt="2024-12-10T16:00:50.410" v="205" actId="478"/>
          <ac:spMkLst>
            <pc:docMk/>
            <pc:sldMk cId="2521615323" sldId="286"/>
            <ac:spMk id="5" creationId="{0E8B56C7-C38F-E96E-3C19-8ACF8AF9E716}"/>
          </ac:spMkLst>
        </pc:spChg>
        <pc:spChg chg="mod">
          <ac:chgData name="Graham Kroll" userId="334b4d7f1e01df67" providerId="LiveId" clId="{48EFF498-6E1A-473B-8152-5343E215ED7A}" dt="2024-12-10T16:00:17.083" v="204" actId="20577"/>
          <ac:spMkLst>
            <pc:docMk/>
            <pc:sldMk cId="2521615323" sldId="286"/>
            <ac:spMk id="7" creationId="{440E13AC-B5E7-B132-0EB7-541E53B3DA90}"/>
          </ac:spMkLst>
        </pc:spChg>
      </pc:sldChg>
      <pc:sldChg chg="del">
        <pc:chgData name="Graham Kroll" userId="334b4d7f1e01df67" providerId="LiveId" clId="{48EFF498-6E1A-473B-8152-5343E215ED7A}" dt="2024-12-10T17:22:59.299" v="2080" actId="47"/>
        <pc:sldMkLst>
          <pc:docMk/>
          <pc:sldMk cId="1409658235" sldId="287"/>
        </pc:sldMkLst>
      </pc:sldChg>
      <pc:sldChg chg="del">
        <pc:chgData name="Graham Kroll" userId="334b4d7f1e01df67" providerId="LiveId" clId="{48EFF498-6E1A-473B-8152-5343E215ED7A}" dt="2024-12-10T16:57:27.818" v="1507" actId="47"/>
        <pc:sldMkLst>
          <pc:docMk/>
          <pc:sldMk cId="1849997620" sldId="289"/>
        </pc:sldMkLst>
      </pc:sldChg>
      <pc:sldChg chg="del">
        <pc:chgData name="Graham Kroll" userId="334b4d7f1e01df67" providerId="LiveId" clId="{48EFF498-6E1A-473B-8152-5343E215ED7A}" dt="2024-12-10T16:49:09.078" v="1398" actId="47"/>
        <pc:sldMkLst>
          <pc:docMk/>
          <pc:sldMk cId="1263127112" sldId="290"/>
        </pc:sldMkLst>
      </pc:sldChg>
      <pc:sldChg chg="addSp delSp modSp mod">
        <pc:chgData name="Graham Kroll" userId="334b4d7f1e01df67" providerId="LiveId" clId="{48EFF498-6E1A-473B-8152-5343E215ED7A}" dt="2024-12-10T15:53:45.396" v="108" actId="26606"/>
        <pc:sldMkLst>
          <pc:docMk/>
          <pc:sldMk cId="35720864" sldId="291"/>
        </pc:sldMkLst>
        <pc:spChg chg="mod">
          <ac:chgData name="Graham Kroll" userId="334b4d7f1e01df67" providerId="LiveId" clId="{48EFF498-6E1A-473B-8152-5343E215ED7A}" dt="2024-12-10T15:53:45.396" v="108" actId="26606"/>
          <ac:spMkLst>
            <pc:docMk/>
            <pc:sldMk cId="35720864" sldId="291"/>
            <ac:spMk id="2" creationId="{5B49F3F7-B832-875F-C0FD-40ADE9F01A7A}"/>
          </ac:spMkLst>
        </pc:spChg>
        <pc:spChg chg="mod">
          <ac:chgData name="Graham Kroll" userId="334b4d7f1e01df67" providerId="LiveId" clId="{48EFF498-6E1A-473B-8152-5343E215ED7A}" dt="2024-12-10T15:53:45.396" v="108" actId="26606"/>
          <ac:spMkLst>
            <pc:docMk/>
            <pc:sldMk cId="35720864" sldId="291"/>
            <ac:spMk id="4" creationId="{1466C4D0-81F3-C50E-D7D0-BCAFEB7E3DAA}"/>
          </ac:spMkLst>
        </pc:spChg>
        <pc:spChg chg="mod">
          <ac:chgData name="Graham Kroll" userId="334b4d7f1e01df67" providerId="LiveId" clId="{48EFF498-6E1A-473B-8152-5343E215ED7A}" dt="2024-12-10T15:53:45.396" v="108" actId="26606"/>
          <ac:spMkLst>
            <pc:docMk/>
            <pc:sldMk cId="35720864" sldId="291"/>
            <ac:spMk id="5" creationId="{A065FCDC-E65C-AD9C-AFA3-480A060B7B44}"/>
          </ac:spMkLst>
        </pc:spChg>
        <pc:spChg chg="add del mod">
          <ac:chgData name="Graham Kroll" userId="334b4d7f1e01df67" providerId="LiveId" clId="{48EFF498-6E1A-473B-8152-5343E215ED7A}" dt="2024-12-10T15:53:45.396" v="108" actId="26606"/>
          <ac:spMkLst>
            <pc:docMk/>
            <pc:sldMk cId="35720864" sldId="291"/>
            <ac:spMk id="7" creationId="{FDAAA7C5-C71C-EAA6-4F93-A5F58D8A62E0}"/>
          </ac:spMkLst>
        </pc:spChg>
        <pc:spChg chg="add del mod">
          <ac:chgData name="Graham Kroll" userId="334b4d7f1e01df67" providerId="LiveId" clId="{48EFF498-6E1A-473B-8152-5343E215ED7A}" dt="2024-12-10T15:53:45.396" v="108" actId="26606"/>
          <ac:spMkLst>
            <pc:docMk/>
            <pc:sldMk cId="35720864" sldId="291"/>
            <ac:spMk id="9" creationId="{E2FFFE29-D62D-C685-EACA-DB9FC3CE1BF4}"/>
          </ac:spMkLst>
        </pc:spChg>
        <pc:graphicFrameChg chg="add">
          <ac:chgData name="Graham Kroll" userId="334b4d7f1e01df67" providerId="LiveId" clId="{48EFF498-6E1A-473B-8152-5343E215ED7A}" dt="2024-12-10T15:53:45.396" v="108" actId="26606"/>
          <ac:graphicFrameMkLst>
            <pc:docMk/>
            <pc:sldMk cId="35720864" sldId="291"/>
            <ac:graphicFrameMk id="11" creationId="{B36ADF32-0AF2-311B-F805-EBEE701BEAAD}"/>
          </ac:graphicFrameMkLst>
        </pc:graphicFrameChg>
        <pc:picChg chg="del mod">
          <ac:chgData name="Graham Kroll" userId="334b4d7f1e01df67" providerId="LiveId" clId="{48EFF498-6E1A-473B-8152-5343E215ED7A}" dt="2024-12-10T15:52:21.526" v="85" actId="21"/>
          <ac:picMkLst>
            <pc:docMk/>
            <pc:sldMk cId="35720864" sldId="291"/>
            <ac:picMk id="6" creationId="{F8A69938-51A9-9EA9-6EC1-6CD44693EEDF}"/>
          </ac:picMkLst>
        </pc:picChg>
      </pc:sldChg>
      <pc:sldChg chg="addSp delSp modSp new mod">
        <pc:chgData name="Graham Kroll" userId="334b4d7f1e01df67" providerId="LiveId" clId="{48EFF498-6E1A-473B-8152-5343E215ED7A}" dt="2024-12-10T16:39:17.818" v="1282" actId="1076"/>
        <pc:sldMkLst>
          <pc:docMk/>
          <pc:sldMk cId="1965154001" sldId="292"/>
        </pc:sldMkLst>
        <pc:spChg chg="mod">
          <ac:chgData name="Graham Kroll" userId="334b4d7f1e01df67" providerId="LiveId" clId="{48EFF498-6E1A-473B-8152-5343E215ED7A}" dt="2024-12-10T15:54:47.972" v="134" actId="1076"/>
          <ac:spMkLst>
            <pc:docMk/>
            <pc:sldMk cId="1965154001" sldId="292"/>
            <ac:spMk id="2" creationId="{F5C524FE-EA12-4B96-6CAA-6B8659B9AD08}"/>
          </ac:spMkLst>
        </pc:spChg>
        <pc:spChg chg="del">
          <ac:chgData name="Graham Kroll" userId="334b4d7f1e01df67" providerId="LiveId" clId="{48EFF498-6E1A-473B-8152-5343E215ED7A}" dt="2024-12-10T15:52:31.407" v="86"/>
          <ac:spMkLst>
            <pc:docMk/>
            <pc:sldMk cId="1965154001" sldId="292"/>
            <ac:spMk id="3" creationId="{2F61B5A9-D5A9-7F41-BFF8-7A5F257F72D5}"/>
          </ac:spMkLst>
        </pc:spChg>
        <pc:spChg chg="del mod">
          <ac:chgData name="Graham Kroll" userId="334b4d7f1e01df67" providerId="LiveId" clId="{48EFF498-6E1A-473B-8152-5343E215ED7A}" dt="2024-12-10T15:53:52.413" v="109" actId="478"/>
          <ac:spMkLst>
            <pc:docMk/>
            <pc:sldMk cId="1965154001" sldId="292"/>
            <ac:spMk id="4" creationId="{CDA561E7-E902-158B-914D-53B6E023C29A}"/>
          </ac:spMkLst>
        </pc:spChg>
        <pc:spChg chg="add del mod">
          <ac:chgData name="Graham Kroll" userId="334b4d7f1e01df67" providerId="LiveId" clId="{48EFF498-6E1A-473B-8152-5343E215ED7A}" dt="2024-12-10T16:37:53.526" v="1275" actId="478"/>
          <ac:spMkLst>
            <pc:docMk/>
            <pc:sldMk cId="1965154001" sldId="292"/>
            <ac:spMk id="6" creationId="{85BF368E-2AA9-D008-23AD-AB794B93F568}"/>
          </ac:spMkLst>
        </pc:spChg>
        <pc:spChg chg="add mod">
          <ac:chgData name="Graham Kroll" userId="334b4d7f1e01df67" providerId="LiveId" clId="{48EFF498-6E1A-473B-8152-5343E215ED7A}" dt="2024-12-10T16:39:17.818" v="1282" actId="1076"/>
          <ac:spMkLst>
            <pc:docMk/>
            <pc:sldMk cId="1965154001" sldId="292"/>
            <ac:spMk id="10" creationId="{5609B6B3-CCE6-5994-04F4-EF7B9082024E}"/>
          </ac:spMkLst>
        </pc:spChg>
        <pc:picChg chg="add mod modCrop">
          <ac:chgData name="Graham Kroll" userId="334b4d7f1e01df67" providerId="LiveId" clId="{48EFF498-6E1A-473B-8152-5343E215ED7A}" dt="2024-12-10T15:59:28.837" v="151" actId="14100"/>
          <ac:picMkLst>
            <pc:docMk/>
            <pc:sldMk cId="1965154001" sldId="292"/>
            <ac:picMk id="5" creationId="{BB609238-B058-79D2-1D56-B376442F8256}"/>
          </ac:picMkLst>
        </pc:picChg>
        <pc:picChg chg="add del mod">
          <ac:chgData name="Graham Kroll" userId="334b4d7f1e01df67" providerId="LiveId" clId="{48EFF498-6E1A-473B-8152-5343E215ED7A}" dt="2024-12-10T15:57:52.522" v="141" actId="478"/>
          <ac:picMkLst>
            <pc:docMk/>
            <pc:sldMk cId="1965154001" sldId="292"/>
            <ac:picMk id="7" creationId="{F8A69938-51A9-9EA9-6EC1-6CD44693EEDF}"/>
          </ac:picMkLst>
        </pc:picChg>
        <pc:picChg chg="add del mod">
          <ac:chgData name="Graham Kroll" userId="334b4d7f1e01df67" providerId="LiveId" clId="{48EFF498-6E1A-473B-8152-5343E215ED7A}" dt="2024-12-10T16:37:38.708" v="1274" actId="478"/>
          <ac:picMkLst>
            <pc:docMk/>
            <pc:sldMk cId="1965154001" sldId="292"/>
            <ac:picMk id="8" creationId="{442F7173-2176-8837-F38E-E00541C7A477}"/>
          </ac:picMkLst>
        </pc:picChg>
      </pc:sldChg>
      <pc:sldChg chg="addSp delSp modSp new mod modClrScheme chgLayout">
        <pc:chgData name="Graham Kroll" userId="334b4d7f1e01df67" providerId="LiveId" clId="{48EFF498-6E1A-473B-8152-5343E215ED7A}" dt="2024-12-10T16:57:04.288" v="1503"/>
        <pc:sldMkLst>
          <pc:docMk/>
          <pc:sldMk cId="4139764734" sldId="293"/>
        </pc:sldMkLst>
        <pc:spChg chg="del">
          <ac:chgData name="Graham Kroll" userId="334b4d7f1e01df67" providerId="LiveId" clId="{48EFF498-6E1A-473B-8152-5343E215ED7A}" dt="2024-12-10T16:01:33.173" v="216"/>
          <ac:spMkLst>
            <pc:docMk/>
            <pc:sldMk cId="4139764734" sldId="293"/>
            <ac:spMk id="2" creationId="{8FC8DBA3-D5A6-5FF1-6545-18009E501D57}"/>
          </ac:spMkLst>
        </pc:spChg>
        <pc:spChg chg="mod">
          <ac:chgData name="Graham Kroll" userId="334b4d7f1e01df67" providerId="LiveId" clId="{48EFF498-6E1A-473B-8152-5343E215ED7A}" dt="2024-12-10T16:57:04.288" v="1503"/>
          <ac:spMkLst>
            <pc:docMk/>
            <pc:sldMk cId="4139764734" sldId="293"/>
            <ac:spMk id="3" creationId="{DD060CD2-D967-9705-6992-5345DF979E15}"/>
          </ac:spMkLst>
        </pc:spChg>
        <pc:spChg chg="mod">
          <ac:chgData name="Graham Kroll" userId="334b4d7f1e01df67" providerId="LiveId" clId="{48EFF498-6E1A-473B-8152-5343E215ED7A}" dt="2024-12-10T16:06:58.054" v="526" actId="20577"/>
          <ac:spMkLst>
            <pc:docMk/>
            <pc:sldMk cId="4139764734" sldId="293"/>
            <ac:spMk id="4" creationId="{593E00A6-968D-1086-16C2-110C0FB409DC}"/>
          </ac:spMkLst>
        </pc:spChg>
        <pc:spChg chg="mod">
          <ac:chgData name="Graham Kroll" userId="334b4d7f1e01df67" providerId="LiveId" clId="{48EFF498-6E1A-473B-8152-5343E215ED7A}" dt="2024-12-10T16:06:27.342" v="501" actId="26606"/>
          <ac:spMkLst>
            <pc:docMk/>
            <pc:sldMk cId="4139764734" sldId="293"/>
            <ac:spMk id="5" creationId="{7FF3E4DF-EC04-6DEC-4C29-DC6233022C77}"/>
          </ac:spMkLst>
        </pc:spChg>
        <pc:spChg chg="mod ord">
          <ac:chgData name="Graham Kroll" userId="334b4d7f1e01df67" providerId="LiveId" clId="{48EFF498-6E1A-473B-8152-5343E215ED7A}" dt="2024-12-10T16:13:07.880" v="870" actId="20577"/>
          <ac:spMkLst>
            <pc:docMk/>
            <pc:sldMk cId="4139764734" sldId="293"/>
            <ac:spMk id="6" creationId="{F3BD02BD-EBB8-2331-DB8B-6B9368537D17}"/>
          </ac:spMkLst>
        </pc:spChg>
        <pc:picChg chg="add mod ord modCrop">
          <ac:chgData name="Graham Kroll" userId="334b4d7f1e01df67" providerId="LiveId" clId="{48EFF498-6E1A-473B-8152-5343E215ED7A}" dt="2024-12-10T16:07:43.984" v="532" actId="1076"/>
          <ac:picMkLst>
            <pc:docMk/>
            <pc:sldMk cId="4139764734" sldId="293"/>
            <ac:picMk id="7" creationId="{B8E1FC02-7D39-621C-0782-75D991EA4336}"/>
          </ac:picMkLst>
        </pc:picChg>
      </pc:sldChg>
      <pc:sldChg chg="addSp delSp modSp add mod">
        <pc:chgData name="Graham Kroll" userId="334b4d7f1e01df67" providerId="LiveId" clId="{48EFF498-6E1A-473B-8152-5343E215ED7A}" dt="2024-12-10T16:57:11.752" v="1504"/>
        <pc:sldMkLst>
          <pc:docMk/>
          <pc:sldMk cId="2145894320" sldId="294"/>
        </pc:sldMkLst>
        <pc:spChg chg="mod">
          <ac:chgData name="Graham Kroll" userId="334b4d7f1e01df67" providerId="LiveId" clId="{48EFF498-6E1A-473B-8152-5343E215ED7A}" dt="2024-12-10T16:57:11.752" v="1504"/>
          <ac:spMkLst>
            <pc:docMk/>
            <pc:sldMk cId="2145894320" sldId="294"/>
            <ac:spMk id="3" creationId="{0D7F3913-7F5A-6B12-161B-71E85658C3D8}"/>
          </ac:spMkLst>
        </pc:spChg>
        <pc:spChg chg="mod">
          <ac:chgData name="Graham Kroll" userId="334b4d7f1e01df67" providerId="LiveId" clId="{48EFF498-6E1A-473B-8152-5343E215ED7A}" dt="2024-12-10T16:13:12.941" v="873" actId="20577"/>
          <ac:spMkLst>
            <pc:docMk/>
            <pc:sldMk cId="2145894320" sldId="294"/>
            <ac:spMk id="6" creationId="{E8D3B3D3-D9DE-E8F3-5638-93EECFC5B971}"/>
          </ac:spMkLst>
        </pc:spChg>
        <pc:picChg chg="add mod modCrop">
          <ac:chgData name="Graham Kroll" userId="334b4d7f1e01df67" providerId="LiveId" clId="{48EFF498-6E1A-473B-8152-5343E215ED7A}" dt="2024-12-10T16:10:46.792" v="637" actId="1076"/>
          <ac:picMkLst>
            <pc:docMk/>
            <pc:sldMk cId="2145894320" sldId="294"/>
            <ac:picMk id="2" creationId="{4603786E-1934-18D5-C2E5-B37D05AF2DE0}"/>
          </ac:picMkLst>
        </pc:picChg>
        <pc:picChg chg="del">
          <ac:chgData name="Graham Kroll" userId="334b4d7f1e01df67" providerId="LiveId" clId="{48EFF498-6E1A-473B-8152-5343E215ED7A}" dt="2024-12-10T16:09:01.780" v="562" actId="478"/>
          <ac:picMkLst>
            <pc:docMk/>
            <pc:sldMk cId="2145894320" sldId="294"/>
            <ac:picMk id="7" creationId="{E235B245-E1C8-B692-8CA2-50454DDF5515}"/>
          </ac:picMkLst>
        </pc:picChg>
      </pc:sldChg>
      <pc:sldChg chg="addSp delSp modSp add mod">
        <pc:chgData name="Graham Kroll" userId="334b4d7f1e01df67" providerId="LiveId" clId="{48EFF498-6E1A-473B-8152-5343E215ED7A}" dt="2024-12-10T16:57:17.780" v="1506" actId="27636"/>
        <pc:sldMkLst>
          <pc:docMk/>
          <pc:sldMk cId="2681652750" sldId="295"/>
        </pc:sldMkLst>
        <pc:spChg chg="mod">
          <ac:chgData name="Graham Kroll" userId="334b4d7f1e01df67" providerId="LiveId" clId="{48EFF498-6E1A-473B-8152-5343E215ED7A}" dt="2024-12-10T16:57:17.780" v="1506" actId="27636"/>
          <ac:spMkLst>
            <pc:docMk/>
            <pc:sldMk cId="2681652750" sldId="295"/>
            <ac:spMk id="3" creationId="{B4A6169F-42F6-B3AC-62A3-FAD1CAF8023D}"/>
          </ac:spMkLst>
        </pc:spChg>
        <pc:spChg chg="mod">
          <ac:chgData name="Graham Kroll" userId="334b4d7f1e01df67" providerId="LiveId" clId="{48EFF498-6E1A-473B-8152-5343E215ED7A}" dt="2024-12-10T16:13:44.694" v="880" actId="20577"/>
          <ac:spMkLst>
            <pc:docMk/>
            <pc:sldMk cId="2681652750" sldId="295"/>
            <ac:spMk id="6" creationId="{02B5C17C-D035-ED55-481A-0496FE4EB3EF}"/>
          </ac:spMkLst>
        </pc:spChg>
        <pc:picChg chg="del">
          <ac:chgData name="Graham Kroll" userId="334b4d7f1e01df67" providerId="LiveId" clId="{48EFF498-6E1A-473B-8152-5343E215ED7A}" dt="2024-12-10T16:13:32.357" v="875" actId="478"/>
          <ac:picMkLst>
            <pc:docMk/>
            <pc:sldMk cId="2681652750" sldId="295"/>
            <ac:picMk id="2" creationId="{74470AEC-F83D-D229-3CC4-F4AA7508A718}"/>
          </ac:picMkLst>
        </pc:picChg>
        <pc:picChg chg="add mod modCrop">
          <ac:chgData name="Graham Kroll" userId="334b4d7f1e01df67" providerId="LiveId" clId="{48EFF498-6E1A-473B-8152-5343E215ED7A}" dt="2024-12-10T16:14:09.526" v="886" actId="1076"/>
          <ac:picMkLst>
            <pc:docMk/>
            <pc:sldMk cId="2681652750" sldId="295"/>
            <ac:picMk id="7" creationId="{3D16ACD8-97B2-A287-B704-2CD6C271191E}"/>
          </ac:picMkLst>
        </pc:picChg>
      </pc:sldChg>
      <pc:sldChg chg="addSp delSp modSp new mod">
        <pc:chgData name="Graham Kroll" userId="334b4d7f1e01df67" providerId="LiveId" clId="{48EFF498-6E1A-473B-8152-5343E215ED7A}" dt="2024-12-10T16:34:38.427" v="1229" actId="1076"/>
        <pc:sldMkLst>
          <pc:docMk/>
          <pc:sldMk cId="390797354" sldId="296"/>
        </pc:sldMkLst>
        <pc:spChg chg="mod">
          <ac:chgData name="Graham Kroll" userId="334b4d7f1e01df67" providerId="LiveId" clId="{48EFF498-6E1A-473B-8152-5343E215ED7A}" dt="2024-12-10T16:34:29.644" v="1228" actId="1076"/>
          <ac:spMkLst>
            <pc:docMk/>
            <pc:sldMk cId="390797354" sldId="296"/>
            <ac:spMk id="2" creationId="{E4A3FB86-15D4-4FDC-86F2-AD72B2230818}"/>
          </ac:spMkLst>
        </pc:spChg>
        <pc:spChg chg="del">
          <ac:chgData name="Graham Kroll" userId="334b4d7f1e01df67" providerId="LiveId" clId="{48EFF498-6E1A-473B-8152-5343E215ED7A}" dt="2024-12-10T16:22:54.257" v="1207"/>
          <ac:spMkLst>
            <pc:docMk/>
            <pc:sldMk cId="390797354" sldId="296"/>
            <ac:spMk id="3" creationId="{B87E3C18-1DE0-1ED4-5C99-59DE6835665B}"/>
          </ac:spMkLst>
        </pc:spChg>
        <pc:spChg chg="del">
          <ac:chgData name="Graham Kroll" userId="334b4d7f1e01df67" providerId="LiveId" clId="{48EFF498-6E1A-473B-8152-5343E215ED7A}" dt="2024-12-10T16:22:24.194" v="1178" actId="478"/>
          <ac:spMkLst>
            <pc:docMk/>
            <pc:sldMk cId="390797354" sldId="296"/>
            <ac:spMk id="4" creationId="{C1A5B47A-FBE3-BF92-8BB4-5BAF853633D2}"/>
          </ac:spMkLst>
        </pc:spChg>
        <pc:spChg chg="del">
          <ac:chgData name="Graham Kroll" userId="334b4d7f1e01df67" providerId="LiveId" clId="{48EFF498-6E1A-473B-8152-5343E215ED7A}" dt="2024-12-10T16:22:24.194" v="1178" actId="478"/>
          <ac:spMkLst>
            <pc:docMk/>
            <pc:sldMk cId="390797354" sldId="296"/>
            <ac:spMk id="5" creationId="{EFCE17F6-F19F-4521-ECCF-372BF22D30A6}"/>
          </ac:spMkLst>
        </pc:spChg>
        <pc:spChg chg="del">
          <ac:chgData name="Graham Kroll" userId="334b4d7f1e01df67" providerId="LiveId" clId="{48EFF498-6E1A-473B-8152-5343E215ED7A}" dt="2024-12-10T16:23:05.711" v="1208"/>
          <ac:spMkLst>
            <pc:docMk/>
            <pc:sldMk cId="390797354" sldId="296"/>
            <ac:spMk id="6" creationId="{B5054443-4E92-F3AF-39B2-8EE0DEA4D88D}"/>
          </ac:spMkLst>
        </pc:spChg>
        <pc:spChg chg="del">
          <ac:chgData name="Graham Kroll" userId="334b4d7f1e01df67" providerId="LiveId" clId="{48EFF498-6E1A-473B-8152-5343E215ED7A}" dt="2024-12-10T16:22:24.194" v="1178" actId="478"/>
          <ac:spMkLst>
            <pc:docMk/>
            <pc:sldMk cId="390797354" sldId="296"/>
            <ac:spMk id="7" creationId="{B389BB15-37F7-9BFC-1D51-0D88E53380F9}"/>
          </ac:spMkLst>
        </pc:spChg>
        <pc:spChg chg="del">
          <ac:chgData name="Graham Kroll" userId="334b4d7f1e01df67" providerId="LiveId" clId="{48EFF498-6E1A-473B-8152-5343E215ED7A}" dt="2024-12-10T16:22:24.194" v="1178" actId="478"/>
          <ac:spMkLst>
            <pc:docMk/>
            <pc:sldMk cId="390797354" sldId="296"/>
            <ac:spMk id="8" creationId="{5F3D801E-BCD8-D5BE-EB42-F967BF3DBB35}"/>
          </ac:spMkLst>
        </pc:spChg>
        <pc:spChg chg="del">
          <ac:chgData name="Graham Kroll" userId="334b4d7f1e01df67" providerId="LiveId" clId="{48EFF498-6E1A-473B-8152-5343E215ED7A}" dt="2024-12-10T16:23:29.067" v="1209"/>
          <ac:spMkLst>
            <pc:docMk/>
            <pc:sldMk cId="390797354" sldId="296"/>
            <ac:spMk id="9" creationId="{9DA89FF9-42EF-3F3B-DD69-2A06F12C6884}"/>
          </ac:spMkLst>
        </pc:spChg>
        <pc:spChg chg="del">
          <ac:chgData name="Graham Kroll" userId="334b4d7f1e01df67" providerId="LiveId" clId="{48EFF498-6E1A-473B-8152-5343E215ED7A}" dt="2024-12-10T16:22:24.194" v="1178" actId="478"/>
          <ac:spMkLst>
            <pc:docMk/>
            <pc:sldMk cId="390797354" sldId="296"/>
            <ac:spMk id="10" creationId="{3229D5EE-5D0B-78BF-0CE2-5E4ADF46F138}"/>
          </ac:spMkLst>
        </pc:spChg>
        <pc:spChg chg="del">
          <ac:chgData name="Graham Kroll" userId="334b4d7f1e01df67" providerId="LiveId" clId="{48EFF498-6E1A-473B-8152-5343E215ED7A}" dt="2024-12-10T16:22:24.194" v="1178" actId="478"/>
          <ac:spMkLst>
            <pc:docMk/>
            <pc:sldMk cId="390797354" sldId="296"/>
            <ac:spMk id="11" creationId="{3AB27CEA-4B57-C747-393B-D1A4A9E77188}"/>
          </ac:spMkLst>
        </pc:spChg>
        <pc:spChg chg="del">
          <ac:chgData name="Graham Kroll" userId="334b4d7f1e01df67" providerId="LiveId" clId="{48EFF498-6E1A-473B-8152-5343E215ED7A}" dt="2024-12-10T16:23:31.193" v="1210" actId="478"/>
          <ac:spMkLst>
            <pc:docMk/>
            <pc:sldMk cId="390797354" sldId="296"/>
            <ac:spMk id="12" creationId="{EE1EC176-3D10-83E1-2779-FB0856ECEB30}"/>
          </ac:spMkLst>
        </pc:spChg>
        <pc:spChg chg="del">
          <ac:chgData name="Graham Kroll" userId="334b4d7f1e01df67" providerId="LiveId" clId="{48EFF498-6E1A-473B-8152-5343E215ED7A}" dt="2024-12-10T16:22:24.194" v="1178" actId="478"/>
          <ac:spMkLst>
            <pc:docMk/>
            <pc:sldMk cId="390797354" sldId="296"/>
            <ac:spMk id="13" creationId="{FFB1F096-7A32-397D-02D4-ED48AEA51996}"/>
          </ac:spMkLst>
        </pc:spChg>
        <pc:spChg chg="del">
          <ac:chgData name="Graham Kroll" userId="334b4d7f1e01df67" providerId="LiveId" clId="{48EFF498-6E1A-473B-8152-5343E215ED7A}" dt="2024-12-10T16:22:24.194" v="1178" actId="478"/>
          <ac:spMkLst>
            <pc:docMk/>
            <pc:sldMk cId="390797354" sldId="296"/>
            <ac:spMk id="14" creationId="{9A2E6622-90D4-D873-2464-EAAFB6794DFA}"/>
          </ac:spMkLst>
        </pc:spChg>
        <pc:spChg chg="del">
          <ac:chgData name="Graham Kroll" userId="334b4d7f1e01df67" providerId="LiveId" clId="{48EFF498-6E1A-473B-8152-5343E215ED7A}" dt="2024-12-10T16:22:26.665" v="1179" actId="478"/>
          <ac:spMkLst>
            <pc:docMk/>
            <pc:sldMk cId="390797354" sldId="296"/>
            <ac:spMk id="15" creationId="{BAD61064-25D0-7029-BCB0-E37892587614}"/>
          </ac:spMkLst>
        </pc:spChg>
        <pc:spChg chg="del">
          <ac:chgData name="Graham Kroll" userId="334b4d7f1e01df67" providerId="LiveId" clId="{48EFF498-6E1A-473B-8152-5343E215ED7A}" dt="2024-12-10T16:22:18.855" v="1177" actId="478"/>
          <ac:spMkLst>
            <pc:docMk/>
            <pc:sldMk cId="390797354" sldId="296"/>
            <ac:spMk id="16" creationId="{05950F21-17D4-F3B4-16CD-DE788AE5A9DB}"/>
          </ac:spMkLst>
        </pc:spChg>
        <pc:spChg chg="del">
          <ac:chgData name="Graham Kroll" userId="334b4d7f1e01df67" providerId="LiveId" clId="{48EFF498-6E1A-473B-8152-5343E215ED7A}" dt="2024-12-10T16:22:18.855" v="1177" actId="478"/>
          <ac:spMkLst>
            <pc:docMk/>
            <pc:sldMk cId="390797354" sldId="296"/>
            <ac:spMk id="17" creationId="{5DCEEA81-FE6A-0C01-DAA5-D7577ECF2F12}"/>
          </ac:spMkLst>
        </pc:spChg>
        <pc:spChg chg="del">
          <ac:chgData name="Graham Kroll" userId="334b4d7f1e01df67" providerId="LiveId" clId="{48EFF498-6E1A-473B-8152-5343E215ED7A}" dt="2024-12-10T16:22:28.118" v="1180" actId="478"/>
          <ac:spMkLst>
            <pc:docMk/>
            <pc:sldMk cId="390797354" sldId="296"/>
            <ac:spMk id="18" creationId="{B1639FD1-4F73-7C0A-F87B-5F1B10ADC135}"/>
          </ac:spMkLst>
        </pc:spChg>
        <pc:spChg chg="del">
          <ac:chgData name="Graham Kroll" userId="334b4d7f1e01df67" providerId="LiveId" clId="{48EFF498-6E1A-473B-8152-5343E215ED7A}" dt="2024-12-10T16:22:18.855" v="1177" actId="478"/>
          <ac:spMkLst>
            <pc:docMk/>
            <pc:sldMk cId="390797354" sldId="296"/>
            <ac:spMk id="19" creationId="{6E7334E5-15FE-8B1F-2B54-527D52F65D4E}"/>
          </ac:spMkLst>
        </pc:spChg>
        <pc:spChg chg="del">
          <ac:chgData name="Graham Kroll" userId="334b4d7f1e01df67" providerId="LiveId" clId="{48EFF498-6E1A-473B-8152-5343E215ED7A}" dt="2024-12-10T16:22:18.855" v="1177" actId="478"/>
          <ac:spMkLst>
            <pc:docMk/>
            <pc:sldMk cId="390797354" sldId="296"/>
            <ac:spMk id="20" creationId="{606B3DF3-D658-F32E-77F7-32D1E0C40B5A}"/>
          </ac:spMkLst>
        </pc:spChg>
        <pc:spChg chg="del">
          <ac:chgData name="Graham Kroll" userId="334b4d7f1e01df67" providerId="LiveId" clId="{48EFF498-6E1A-473B-8152-5343E215ED7A}" dt="2024-12-10T16:22:29.697" v="1181" actId="478"/>
          <ac:spMkLst>
            <pc:docMk/>
            <pc:sldMk cId="390797354" sldId="296"/>
            <ac:spMk id="21" creationId="{3217CAB4-77F9-F4A0-3CBE-F78BEE632122}"/>
          </ac:spMkLst>
        </pc:spChg>
        <pc:spChg chg="del">
          <ac:chgData name="Graham Kroll" userId="334b4d7f1e01df67" providerId="LiveId" clId="{48EFF498-6E1A-473B-8152-5343E215ED7A}" dt="2024-12-10T16:22:18.855" v="1177" actId="478"/>
          <ac:spMkLst>
            <pc:docMk/>
            <pc:sldMk cId="390797354" sldId="296"/>
            <ac:spMk id="22" creationId="{6E7E65D5-5CFC-72EB-496D-EA287E1C08B0}"/>
          </ac:spMkLst>
        </pc:spChg>
        <pc:spChg chg="del">
          <ac:chgData name="Graham Kroll" userId="334b4d7f1e01df67" providerId="LiveId" clId="{48EFF498-6E1A-473B-8152-5343E215ED7A}" dt="2024-12-10T16:22:18.855" v="1177" actId="478"/>
          <ac:spMkLst>
            <pc:docMk/>
            <pc:sldMk cId="390797354" sldId="296"/>
            <ac:spMk id="23" creationId="{F9830CB0-202D-5828-A8E9-712679E52B0B}"/>
          </ac:spMkLst>
        </pc:spChg>
        <pc:spChg chg="del">
          <ac:chgData name="Graham Kroll" userId="334b4d7f1e01df67" providerId="LiveId" clId="{48EFF498-6E1A-473B-8152-5343E215ED7A}" dt="2024-12-10T16:22:31.407" v="1182" actId="478"/>
          <ac:spMkLst>
            <pc:docMk/>
            <pc:sldMk cId="390797354" sldId="296"/>
            <ac:spMk id="24" creationId="{3005381A-6AD1-7C54-A563-ABD110248A6D}"/>
          </ac:spMkLst>
        </pc:spChg>
        <pc:spChg chg="del">
          <ac:chgData name="Graham Kroll" userId="334b4d7f1e01df67" providerId="LiveId" clId="{48EFF498-6E1A-473B-8152-5343E215ED7A}" dt="2024-12-10T16:22:18.855" v="1177" actId="478"/>
          <ac:spMkLst>
            <pc:docMk/>
            <pc:sldMk cId="390797354" sldId="296"/>
            <ac:spMk id="25" creationId="{0DC8C632-E5BA-2865-50DD-6DE388F1DA5D}"/>
          </ac:spMkLst>
        </pc:spChg>
        <pc:spChg chg="del">
          <ac:chgData name="Graham Kroll" userId="334b4d7f1e01df67" providerId="LiveId" clId="{48EFF498-6E1A-473B-8152-5343E215ED7A}" dt="2024-12-10T16:22:18.855" v="1177" actId="478"/>
          <ac:spMkLst>
            <pc:docMk/>
            <pc:sldMk cId="390797354" sldId="296"/>
            <ac:spMk id="26" creationId="{5B9BB3BA-F93D-EB59-C23E-1BCEB1D9E2BF}"/>
          </ac:spMkLst>
        </pc:spChg>
        <pc:spChg chg="mod">
          <ac:chgData name="Graham Kroll" userId="334b4d7f1e01df67" providerId="LiveId" clId="{48EFF498-6E1A-473B-8152-5343E215ED7A}" dt="2024-12-10T16:22:38.604" v="1206" actId="20577"/>
          <ac:spMkLst>
            <pc:docMk/>
            <pc:sldMk cId="390797354" sldId="296"/>
            <ac:spMk id="27" creationId="{92B9135F-47BD-82B6-6C66-E5F4631E2B42}"/>
          </ac:spMkLst>
        </pc:spChg>
        <pc:picChg chg="add mod modCrop">
          <ac:chgData name="Graham Kroll" userId="334b4d7f1e01df67" providerId="LiveId" clId="{48EFF498-6E1A-473B-8152-5343E215ED7A}" dt="2024-12-10T16:24:26.306" v="1226" actId="14100"/>
          <ac:picMkLst>
            <pc:docMk/>
            <pc:sldMk cId="390797354" sldId="296"/>
            <ac:picMk id="29" creationId="{EBCBC57C-12F0-DCDF-9284-342CE7482312}"/>
          </ac:picMkLst>
        </pc:picChg>
        <pc:picChg chg="add mod modCrop">
          <ac:chgData name="Graham Kroll" userId="334b4d7f1e01df67" providerId="LiveId" clId="{48EFF498-6E1A-473B-8152-5343E215ED7A}" dt="2024-12-10T16:24:28.952" v="1227" actId="14100"/>
          <ac:picMkLst>
            <pc:docMk/>
            <pc:sldMk cId="390797354" sldId="296"/>
            <ac:picMk id="30" creationId="{52EC9AEE-8A9C-F5D8-C435-92036B83002E}"/>
          </ac:picMkLst>
        </pc:picChg>
        <pc:picChg chg="add mod modCrop">
          <ac:chgData name="Graham Kroll" userId="334b4d7f1e01df67" providerId="LiveId" clId="{48EFF498-6E1A-473B-8152-5343E215ED7A}" dt="2024-12-10T16:34:38.427" v="1229" actId="1076"/>
          <ac:picMkLst>
            <pc:docMk/>
            <pc:sldMk cId="390797354" sldId="296"/>
            <ac:picMk id="31" creationId="{2E4B41C4-2DAA-F3CA-FB7F-C14238EC2956}"/>
          </ac:picMkLst>
        </pc:picChg>
      </pc:sldChg>
      <pc:sldChg chg="addSp delSp modSp new mod">
        <pc:chgData name="Graham Kroll" userId="334b4d7f1e01df67" providerId="LiveId" clId="{48EFF498-6E1A-473B-8152-5343E215ED7A}" dt="2024-12-10T16:39:38.487" v="1286" actId="1076"/>
        <pc:sldMkLst>
          <pc:docMk/>
          <pc:sldMk cId="4191587005" sldId="297"/>
        </pc:sldMkLst>
        <pc:spChg chg="mod">
          <ac:chgData name="Graham Kroll" userId="334b4d7f1e01df67" providerId="LiveId" clId="{48EFF498-6E1A-473B-8152-5343E215ED7A}" dt="2024-12-10T16:35:49.352" v="1259" actId="20577"/>
          <ac:spMkLst>
            <pc:docMk/>
            <pc:sldMk cId="4191587005" sldId="297"/>
            <ac:spMk id="2" creationId="{CEBDA766-C505-C004-A71C-3566F3E35B7C}"/>
          </ac:spMkLst>
        </pc:spChg>
        <pc:spChg chg="del">
          <ac:chgData name="Graham Kroll" userId="334b4d7f1e01df67" providerId="LiveId" clId="{48EFF498-6E1A-473B-8152-5343E215ED7A}" dt="2024-12-10T16:35:56.663" v="1260" actId="478"/>
          <ac:spMkLst>
            <pc:docMk/>
            <pc:sldMk cId="4191587005" sldId="297"/>
            <ac:spMk id="3" creationId="{D463E08B-15BA-CB97-4852-8D5D3BED5D54}"/>
          </ac:spMkLst>
        </pc:spChg>
        <pc:spChg chg="del">
          <ac:chgData name="Graham Kroll" userId="334b4d7f1e01df67" providerId="LiveId" clId="{48EFF498-6E1A-473B-8152-5343E215ED7A}" dt="2024-12-10T16:36:10.973" v="1261"/>
          <ac:spMkLst>
            <pc:docMk/>
            <pc:sldMk cId="4191587005" sldId="297"/>
            <ac:spMk id="4" creationId="{1D8E0739-0B97-2395-C827-7153C7CB9E01}"/>
          </ac:spMkLst>
        </pc:spChg>
        <pc:spChg chg="mod">
          <ac:chgData name="Graham Kroll" userId="334b4d7f1e01df67" providerId="LiveId" clId="{48EFF498-6E1A-473B-8152-5343E215ED7A}" dt="2024-12-10T16:39:38.487" v="1286" actId="1076"/>
          <ac:spMkLst>
            <pc:docMk/>
            <pc:sldMk cId="4191587005" sldId="297"/>
            <ac:spMk id="5" creationId="{8035BE71-8A55-A742-9810-DBEDFAFFC59E}"/>
          </ac:spMkLst>
        </pc:spChg>
        <pc:spChg chg="del mod">
          <ac:chgData name="Graham Kroll" userId="334b4d7f1e01df67" providerId="LiveId" clId="{48EFF498-6E1A-473B-8152-5343E215ED7A}" dt="2024-12-10T16:36:39.796" v="1266" actId="478"/>
          <ac:spMkLst>
            <pc:docMk/>
            <pc:sldMk cId="4191587005" sldId="297"/>
            <ac:spMk id="6" creationId="{353D0307-C783-7DB1-C37D-BA4E64119A51}"/>
          </ac:spMkLst>
        </pc:spChg>
        <pc:spChg chg="mod">
          <ac:chgData name="Graham Kroll" userId="334b4d7f1e01df67" providerId="LiveId" clId="{48EFF498-6E1A-473B-8152-5343E215ED7A}" dt="2024-12-10T16:35:43.381" v="1246" actId="20577"/>
          <ac:spMkLst>
            <pc:docMk/>
            <pc:sldMk cId="4191587005" sldId="297"/>
            <ac:spMk id="7" creationId="{1E13B6FC-3AD5-3F77-B2AE-4E08AE25A541}"/>
          </ac:spMkLst>
        </pc:spChg>
        <pc:spChg chg="add del mod">
          <ac:chgData name="Graham Kroll" userId="334b4d7f1e01df67" providerId="LiveId" clId="{48EFF498-6E1A-473B-8152-5343E215ED7A}" dt="2024-12-10T16:38:59.658" v="1278" actId="21"/>
          <ac:spMkLst>
            <pc:docMk/>
            <pc:sldMk cId="4191587005" sldId="297"/>
            <ac:spMk id="10" creationId="{5609B6B3-CCE6-5994-04F4-EF7B9082024E}"/>
          </ac:spMkLst>
        </pc:spChg>
        <pc:picChg chg="add mod modCrop">
          <ac:chgData name="Graham Kroll" userId="334b4d7f1e01df67" providerId="LiveId" clId="{48EFF498-6E1A-473B-8152-5343E215ED7A}" dt="2024-12-10T16:37:04.968" v="1272" actId="1076"/>
          <ac:picMkLst>
            <pc:docMk/>
            <pc:sldMk cId="4191587005" sldId="297"/>
            <ac:picMk id="9" creationId="{622EDD0C-FBF4-C1CD-AEAC-C39075C9D4F8}"/>
          </ac:picMkLst>
        </pc:picChg>
      </pc:sldChg>
      <pc:sldChg chg="addSp delSp modSp add mod ord">
        <pc:chgData name="Graham Kroll" userId="334b4d7f1e01df67" providerId="LiveId" clId="{48EFF498-6E1A-473B-8152-5343E215ED7A}" dt="2024-12-10T16:44:25.278" v="1359" actId="14100"/>
        <pc:sldMkLst>
          <pc:docMk/>
          <pc:sldMk cId="998392245" sldId="298"/>
        </pc:sldMkLst>
        <pc:spChg chg="mod">
          <ac:chgData name="Graham Kroll" userId="334b4d7f1e01df67" providerId="LiveId" clId="{48EFF498-6E1A-473B-8152-5343E215ED7A}" dt="2024-12-10T16:44:21.761" v="1358" actId="1076"/>
          <ac:spMkLst>
            <pc:docMk/>
            <pc:sldMk cId="998392245" sldId="298"/>
            <ac:spMk id="2" creationId="{7215C362-DDEF-E891-1EFE-91A141087D1E}"/>
          </ac:spMkLst>
        </pc:spChg>
        <pc:spChg chg="add del mod">
          <ac:chgData name="Graham Kroll" userId="334b4d7f1e01df67" providerId="LiveId" clId="{48EFF498-6E1A-473B-8152-5343E215ED7A}" dt="2024-12-10T16:41:38.604" v="1333" actId="478"/>
          <ac:spMkLst>
            <pc:docMk/>
            <pc:sldMk cId="998392245" sldId="298"/>
            <ac:spMk id="6" creationId="{042A56FB-4488-5B21-8E0A-3DECB99E7BA7}"/>
          </ac:spMkLst>
        </pc:spChg>
        <pc:spChg chg="del">
          <ac:chgData name="Graham Kroll" userId="334b4d7f1e01df67" providerId="LiveId" clId="{48EFF498-6E1A-473B-8152-5343E215ED7A}" dt="2024-12-10T16:41:59.185" v="1337" actId="478"/>
          <ac:spMkLst>
            <pc:docMk/>
            <pc:sldMk cId="998392245" sldId="298"/>
            <ac:spMk id="10" creationId="{2B284A9D-C0AB-8801-F342-5F236734F0D4}"/>
          </ac:spMkLst>
        </pc:spChg>
        <pc:picChg chg="add mod">
          <ac:chgData name="Graham Kroll" userId="334b4d7f1e01df67" providerId="LiveId" clId="{48EFF498-6E1A-473B-8152-5343E215ED7A}" dt="2024-12-10T16:44:25.278" v="1359" actId="14100"/>
          <ac:picMkLst>
            <pc:docMk/>
            <pc:sldMk cId="998392245" sldId="298"/>
            <ac:picMk id="3" creationId="{7326BD2A-8F31-CB1F-0855-95556E2BD4A2}"/>
          </ac:picMkLst>
        </pc:picChg>
        <pc:picChg chg="del">
          <ac:chgData name="Graham Kroll" userId="334b4d7f1e01df67" providerId="LiveId" clId="{48EFF498-6E1A-473B-8152-5343E215ED7A}" dt="2024-12-10T16:41:29.443" v="1332" actId="478"/>
          <ac:picMkLst>
            <pc:docMk/>
            <pc:sldMk cId="998392245" sldId="298"/>
            <ac:picMk id="5" creationId="{3A85C340-7D03-E7CB-C0D8-224FC15AC735}"/>
          </ac:picMkLst>
        </pc:picChg>
      </pc:sldChg>
      <pc:sldChg chg="addSp delSp modSp add mod modTransition">
        <pc:chgData name="Graham Kroll" userId="334b4d7f1e01df67" providerId="LiveId" clId="{48EFF498-6E1A-473B-8152-5343E215ED7A}" dt="2024-12-10T16:47:35.890" v="1374" actId="14100"/>
        <pc:sldMkLst>
          <pc:docMk/>
          <pc:sldMk cId="3241225950" sldId="299"/>
        </pc:sldMkLst>
        <pc:spChg chg="mod">
          <ac:chgData name="Graham Kroll" userId="334b4d7f1e01df67" providerId="LiveId" clId="{48EFF498-6E1A-473B-8152-5343E215ED7A}" dt="2024-12-10T16:45:27.446" v="1369" actId="122"/>
          <ac:spMkLst>
            <pc:docMk/>
            <pc:sldMk cId="3241225950" sldId="299"/>
            <ac:spMk id="2" creationId="{08D54529-769C-6349-92CB-063B39FE9BCB}"/>
          </ac:spMkLst>
        </pc:spChg>
        <pc:picChg chg="del">
          <ac:chgData name="Graham Kroll" userId="334b4d7f1e01df67" providerId="LiveId" clId="{48EFF498-6E1A-473B-8152-5343E215ED7A}" dt="2024-12-10T16:45:07.230" v="1362" actId="478"/>
          <ac:picMkLst>
            <pc:docMk/>
            <pc:sldMk cId="3241225950" sldId="299"/>
            <ac:picMk id="3" creationId="{50DF03C4-6CF7-6264-968F-4E75A53F28BB}"/>
          </ac:picMkLst>
        </pc:picChg>
        <pc:picChg chg="add mod">
          <ac:chgData name="Graham Kroll" userId="334b4d7f1e01df67" providerId="LiveId" clId="{48EFF498-6E1A-473B-8152-5343E215ED7A}" dt="2024-12-10T16:47:35.890" v="1374" actId="14100"/>
          <ac:picMkLst>
            <pc:docMk/>
            <pc:sldMk cId="3241225950" sldId="299"/>
            <ac:picMk id="4" creationId="{D0197A33-0282-1E9E-BC0A-391C800C8C3F}"/>
          </ac:picMkLst>
        </pc:picChg>
      </pc:sldChg>
      <pc:sldChg chg="modSp add mod ord">
        <pc:chgData name="Graham Kroll" userId="334b4d7f1e01df67" providerId="LiveId" clId="{48EFF498-6E1A-473B-8152-5343E215ED7A}" dt="2024-12-10T16:48:43.499" v="1397" actId="20577"/>
        <pc:sldMkLst>
          <pc:docMk/>
          <pc:sldMk cId="1037643991" sldId="300"/>
        </pc:sldMkLst>
        <pc:spChg chg="mod">
          <ac:chgData name="Graham Kroll" userId="334b4d7f1e01df67" providerId="LiveId" clId="{48EFF498-6E1A-473B-8152-5343E215ED7A}" dt="2024-12-10T16:48:43.499" v="1397" actId="20577"/>
          <ac:spMkLst>
            <pc:docMk/>
            <pc:sldMk cId="1037643991" sldId="300"/>
            <ac:spMk id="2" creationId="{022FA642-8663-96BB-7B4D-A7A4BBFAE822}"/>
          </ac:spMkLst>
        </pc:spChg>
      </pc:sldChg>
      <pc:sldChg chg="addSp delSp modSp new del mod">
        <pc:chgData name="Graham Kroll" userId="334b4d7f1e01df67" providerId="LiveId" clId="{48EFF498-6E1A-473B-8152-5343E215ED7A}" dt="2024-12-10T16:58:54.850" v="1633" actId="47"/>
        <pc:sldMkLst>
          <pc:docMk/>
          <pc:sldMk cId="638494227" sldId="301"/>
        </pc:sldMkLst>
        <pc:spChg chg="mod">
          <ac:chgData name="Graham Kroll" userId="334b4d7f1e01df67" providerId="LiveId" clId="{48EFF498-6E1A-473B-8152-5343E215ED7A}" dt="2024-12-10T16:49:49.614" v="1408" actId="14100"/>
          <ac:spMkLst>
            <pc:docMk/>
            <pc:sldMk cId="638494227" sldId="301"/>
            <ac:spMk id="2" creationId="{E7EF70F8-0518-610D-CEE9-F3E665BE3627}"/>
          </ac:spMkLst>
        </pc:spChg>
        <pc:spChg chg="del">
          <ac:chgData name="Graham Kroll" userId="334b4d7f1e01df67" providerId="LiveId" clId="{48EFF498-6E1A-473B-8152-5343E215ED7A}" dt="2024-12-10T16:50:45.539" v="1426" actId="478"/>
          <ac:spMkLst>
            <pc:docMk/>
            <pc:sldMk cId="638494227" sldId="301"/>
            <ac:spMk id="3" creationId="{0D0705CE-1258-4EF4-A1D7-886F7824C462}"/>
          </ac:spMkLst>
        </pc:spChg>
        <pc:spChg chg="add mod">
          <ac:chgData name="Graham Kroll" userId="334b4d7f1e01df67" providerId="LiveId" clId="{48EFF498-6E1A-473B-8152-5343E215ED7A}" dt="2024-12-10T16:50:29.641" v="1425" actId="1076"/>
          <ac:spMkLst>
            <pc:docMk/>
            <pc:sldMk cId="638494227" sldId="301"/>
            <ac:spMk id="6" creationId="{C84A0001-036E-2FC1-2BAB-8691ECB3442C}"/>
          </ac:spMkLst>
        </pc:spChg>
        <pc:picChg chg="add del mod">
          <ac:chgData name="Graham Kroll" userId="334b4d7f1e01df67" providerId="LiveId" clId="{48EFF498-6E1A-473B-8152-5343E215ED7A}" dt="2024-12-10T16:52:22.345" v="1439" actId="21"/>
          <ac:picMkLst>
            <pc:docMk/>
            <pc:sldMk cId="638494227" sldId="301"/>
            <ac:picMk id="7" creationId="{D0948305-AB99-8CEC-FD30-E47DA44EBB4B}"/>
          </ac:picMkLst>
        </pc:picChg>
        <pc:picChg chg="add del mod">
          <ac:chgData name="Graham Kroll" userId="334b4d7f1e01df67" providerId="LiveId" clId="{48EFF498-6E1A-473B-8152-5343E215ED7A}" dt="2024-12-10T16:52:22.345" v="1439" actId="21"/>
          <ac:picMkLst>
            <pc:docMk/>
            <pc:sldMk cId="638494227" sldId="301"/>
            <ac:picMk id="8" creationId="{9AEDFF7F-2BFE-6BEA-560F-4BDE5E258A92}"/>
          </ac:picMkLst>
        </pc:picChg>
        <pc:picChg chg="add del mod">
          <ac:chgData name="Graham Kroll" userId="334b4d7f1e01df67" providerId="LiveId" clId="{48EFF498-6E1A-473B-8152-5343E215ED7A}" dt="2024-12-10T16:52:22.345" v="1439" actId="21"/>
          <ac:picMkLst>
            <pc:docMk/>
            <pc:sldMk cId="638494227" sldId="301"/>
            <ac:picMk id="9" creationId="{31766658-5113-51A7-2FCE-D62D6E8E1EA4}"/>
          </ac:picMkLst>
        </pc:picChg>
        <pc:picChg chg="add del">
          <ac:chgData name="Graham Kroll" userId="334b4d7f1e01df67" providerId="LiveId" clId="{48EFF498-6E1A-473B-8152-5343E215ED7A}" dt="2024-12-10T16:51:51.288" v="1437" actId="478"/>
          <ac:picMkLst>
            <pc:docMk/>
            <pc:sldMk cId="638494227" sldId="301"/>
            <ac:picMk id="10" creationId="{570C3CC2-CFE3-1E9D-69D7-8794EEE5F00B}"/>
          </ac:picMkLst>
        </pc:picChg>
      </pc:sldChg>
      <pc:sldChg chg="addSp delSp modSp new mod">
        <pc:chgData name="Graham Kroll" userId="334b4d7f1e01df67" providerId="LiveId" clId="{48EFF498-6E1A-473B-8152-5343E215ED7A}" dt="2024-12-10T17:20:19.682" v="1931" actId="20577"/>
        <pc:sldMkLst>
          <pc:docMk/>
          <pc:sldMk cId="743382573" sldId="302"/>
        </pc:sldMkLst>
        <pc:spChg chg="mod">
          <ac:chgData name="Graham Kroll" userId="334b4d7f1e01df67" providerId="LiveId" clId="{48EFF498-6E1A-473B-8152-5343E215ED7A}" dt="2024-12-10T16:55:39.772" v="1473" actId="1076"/>
          <ac:spMkLst>
            <pc:docMk/>
            <pc:sldMk cId="743382573" sldId="302"/>
            <ac:spMk id="2" creationId="{54C971D9-2C56-C2CD-E165-0513AC1BA305}"/>
          </ac:spMkLst>
        </pc:spChg>
        <pc:spChg chg="del">
          <ac:chgData name="Graham Kroll" userId="334b4d7f1e01df67" providerId="LiveId" clId="{48EFF498-6E1A-473B-8152-5343E215ED7A}" dt="2024-12-10T16:52:28.121" v="1440" actId="478"/>
          <ac:spMkLst>
            <pc:docMk/>
            <pc:sldMk cId="743382573" sldId="302"/>
            <ac:spMk id="3" creationId="{98267049-703F-6BEE-3164-8AC4F87209D2}"/>
          </ac:spMkLst>
        </pc:spChg>
        <pc:spChg chg="mod">
          <ac:chgData name="Graham Kroll" userId="334b4d7f1e01df67" providerId="LiveId" clId="{48EFF498-6E1A-473B-8152-5343E215ED7A}" dt="2024-12-10T17:20:19.682" v="1931" actId="20577"/>
          <ac:spMkLst>
            <pc:docMk/>
            <pc:sldMk cId="743382573" sldId="302"/>
            <ac:spMk id="4" creationId="{55A5F837-C681-2569-4923-2E70ACC6B96E}"/>
          </ac:spMkLst>
        </pc:spChg>
        <pc:spChg chg="add mod">
          <ac:chgData name="Graham Kroll" userId="334b4d7f1e01df67" providerId="LiveId" clId="{48EFF498-6E1A-473B-8152-5343E215ED7A}" dt="2024-12-10T16:56:50.985" v="1502"/>
          <ac:spMkLst>
            <pc:docMk/>
            <pc:sldMk cId="743382573" sldId="302"/>
            <ac:spMk id="5" creationId="{A78CF8FF-E46C-BC72-39DC-0A1249003C36}"/>
          </ac:spMkLst>
        </pc:spChg>
        <pc:spChg chg="add mod ord">
          <ac:chgData name="Graham Kroll" userId="334b4d7f1e01df67" providerId="LiveId" clId="{48EFF498-6E1A-473B-8152-5343E215ED7A}" dt="2024-12-10T16:55:07.592" v="1466" actId="1076"/>
          <ac:spMkLst>
            <pc:docMk/>
            <pc:sldMk cId="743382573" sldId="302"/>
            <ac:spMk id="6" creationId="{2780FB5F-01A1-800B-601C-7201B0F2B07F}"/>
          </ac:spMkLst>
        </pc:spChg>
        <pc:picChg chg="add mod modCrop">
          <ac:chgData name="Graham Kroll" userId="334b4d7f1e01df67" providerId="LiveId" clId="{48EFF498-6E1A-473B-8152-5343E215ED7A}" dt="2024-12-10T16:53:36.128" v="1449" actId="732"/>
          <ac:picMkLst>
            <pc:docMk/>
            <pc:sldMk cId="743382573" sldId="302"/>
            <ac:picMk id="7" creationId="{D0948305-AB99-8CEC-FD30-E47DA44EBB4B}"/>
          </ac:picMkLst>
        </pc:picChg>
        <pc:picChg chg="add mod">
          <ac:chgData name="Graham Kroll" userId="334b4d7f1e01df67" providerId="LiveId" clId="{48EFF498-6E1A-473B-8152-5343E215ED7A}" dt="2024-12-10T16:53:44.051" v="1451" actId="1076"/>
          <ac:picMkLst>
            <pc:docMk/>
            <pc:sldMk cId="743382573" sldId="302"/>
            <ac:picMk id="8" creationId="{9AEDFF7F-2BFE-6BEA-560F-4BDE5E258A92}"/>
          </ac:picMkLst>
        </pc:picChg>
        <pc:picChg chg="add mod">
          <ac:chgData name="Graham Kroll" userId="334b4d7f1e01df67" providerId="LiveId" clId="{48EFF498-6E1A-473B-8152-5343E215ED7A}" dt="2024-12-10T16:53:27.383" v="1448" actId="552"/>
          <ac:picMkLst>
            <pc:docMk/>
            <pc:sldMk cId="743382573" sldId="302"/>
            <ac:picMk id="9" creationId="{31766658-5113-51A7-2FCE-D62D6E8E1EA4}"/>
          </ac:picMkLst>
        </pc:picChg>
      </pc:sldChg>
      <pc:sldChg chg="addSp delSp modSp add mod">
        <pc:chgData name="Graham Kroll" userId="334b4d7f1e01df67" providerId="LiveId" clId="{48EFF498-6E1A-473B-8152-5343E215ED7A}" dt="2024-12-10T17:17:25.031" v="1830" actId="20577"/>
        <pc:sldMkLst>
          <pc:docMk/>
          <pc:sldMk cId="1613011363" sldId="303"/>
        </pc:sldMkLst>
        <pc:spChg chg="mod">
          <ac:chgData name="Graham Kroll" userId="334b4d7f1e01df67" providerId="LiveId" clId="{48EFF498-6E1A-473B-8152-5343E215ED7A}" dt="2024-12-10T17:14:27.843" v="1686" actId="20577"/>
          <ac:spMkLst>
            <pc:docMk/>
            <pc:sldMk cId="1613011363" sldId="303"/>
            <ac:spMk id="2" creationId="{1001E78F-C74C-1E6A-E83C-F11A01694702}"/>
          </ac:spMkLst>
        </pc:spChg>
        <pc:spChg chg="mod">
          <ac:chgData name="Graham Kroll" userId="334b4d7f1e01df67" providerId="LiveId" clId="{48EFF498-6E1A-473B-8152-5343E215ED7A}" dt="2024-12-10T17:17:25.031" v="1830" actId="20577"/>
          <ac:spMkLst>
            <pc:docMk/>
            <pc:sldMk cId="1613011363" sldId="303"/>
            <ac:spMk id="4" creationId="{7873B9CF-ECB2-43C2-E1FC-B3E979EF17BA}"/>
          </ac:spMkLst>
        </pc:spChg>
        <pc:spChg chg="mod">
          <ac:chgData name="Graham Kroll" userId="334b4d7f1e01df67" providerId="LiveId" clId="{48EFF498-6E1A-473B-8152-5343E215ED7A}" dt="2024-12-10T17:17:06.293" v="1802" actId="20577"/>
          <ac:spMkLst>
            <pc:docMk/>
            <pc:sldMk cId="1613011363" sldId="303"/>
            <ac:spMk id="5" creationId="{7F60593B-7945-8E3E-E49C-58D52BAD286F}"/>
          </ac:spMkLst>
        </pc:spChg>
        <pc:spChg chg="mod">
          <ac:chgData name="Graham Kroll" userId="334b4d7f1e01df67" providerId="LiveId" clId="{48EFF498-6E1A-473B-8152-5343E215ED7A}" dt="2024-12-10T17:10:17.283" v="1635" actId="1076"/>
          <ac:spMkLst>
            <pc:docMk/>
            <pc:sldMk cId="1613011363" sldId="303"/>
            <ac:spMk id="6" creationId="{37940909-C4A4-7009-29CE-07F8C8F08989}"/>
          </ac:spMkLst>
        </pc:spChg>
        <pc:picChg chg="add mod modCrop">
          <ac:chgData name="Graham Kroll" userId="334b4d7f1e01df67" providerId="LiveId" clId="{48EFF498-6E1A-473B-8152-5343E215ED7A}" dt="2024-12-10T17:14:23.207" v="1680" actId="1076"/>
          <ac:picMkLst>
            <pc:docMk/>
            <pc:sldMk cId="1613011363" sldId="303"/>
            <ac:picMk id="3" creationId="{FE43A038-104C-DF1C-D5D3-DED7DBCB64BB}"/>
          </ac:picMkLst>
        </pc:picChg>
        <pc:picChg chg="del mod">
          <ac:chgData name="Graham Kroll" userId="334b4d7f1e01df67" providerId="LiveId" clId="{48EFF498-6E1A-473B-8152-5343E215ED7A}" dt="2024-12-10T17:11:39.470" v="1649" actId="478"/>
          <ac:picMkLst>
            <pc:docMk/>
            <pc:sldMk cId="1613011363" sldId="303"/>
            <ac:picMk id="7" creationId="{46B5F35D-8FB6-FD20-E2A0-2FA4CC3052AE}"/>
          </ac:picMkLst>
        </pc:picChg>
        <pc:picChg chg="del mod">
          <ac:chgData name="Graham Kroll" userId="334b4d7f1e01df67" providerId="LiveId" clId="{48EFF498-6E1A-473B-8152-5343E215ED7A}" dt="2024-12-10T17:11:17.915" v="1643" actId="478"/>
          <ac:picMkLst>
            <pc:docMk/>
            <pc:sldMk cId="1613011363" sldId="303"/>
            <ac:picMk id="8" creationId="{4A809532-4BC7-1B74-59B0-DEE4D0CD127C}"/>
          </ac:picMkLst>
        </pc:picChg>
        <pc:picChg chg="del mod">
          <ac:chgData name="Graham Kroll" userId="334b4d7f1e01df67" providerId="LiveId" clId="{48EFF498-6E1A-473B-8152-5343E215ED7A}" dt="2024-12-10T17:10:58.887" v="1640" actId="478"/>
          <ac:picMkLst>
            <pc:docMk/>
            <pc:sldMk cId="1613011363" sldId="303"/>
            <ac:picMk id="9" creationId="{15D42EA8-C8C7-4D45-AE69-3E348E295253}"/>
          </ac:picMkLst>
        </pc:picChg>
        <pc:picChg chg="add del mod">
          <ac:chgData name="Graham Kroll" userId="334b4d7f1e01df67" providerId="LiveId" clId="{48EFF498-6E1A-473B-8152-5343E215ED7A}" dt="2024-12-10T17:13:45.071" v="1670" actId="478"/>
          <ac:picMkLst>
            <pc:docMk/>
            <pc:sldMk cId="1613011363" sldId="303"/>
            <ac:picMk id="10" creationId="{64C2A716-E739-FDC4-1F2E-6DAC0DFE1DAF}"/>
          </ac:picMkLst>
        </pc:picChg>
        <pc:picChg chg="add del mod">
          <ac:chgData name="Graham Kroll" userId="334b4d7f1e01df67" providerId="LiveId" clId="{48EFF498-6E1A-473B-8152-5343E215ED7A}" dt="2024-12-10T17:15:02.428" v="1687" actId="478"/>
          <ac:picMkLst>
            <pc:docMk/>
            <pc:sldMk cId="1613011363" sldId="303"/>
            <ac:picMk id="11" creationId="{64CE38A2-F857-AC96-F1DD-618774BA0830}"/>
          </ac:picMkLst>
        </pc:picChg>
        <pc:picChg chg="add del mod">
          <ac:chgData name="Graham Kroll" userId="334b4d7f1e01df67" providerId="LiveId" clId="{48EFF498-6E1A-473B-8152-5343E215ED7A}" dt="2024-12-10T17:13:18.660" v="1667" actId="478"/>
          <ac:picMkLst>
            <pc:docMk/>
            <pc:sldMk cId="1613011363" sldId="303"/>
            <ac:picMk id="12" creationId="{D2B40826-0FCE-4A5C-BC59-F65E8D80C8D8}"/>
          </ac:picMkLst>
        </pc:picChg>
        <pc:picChg chg="add del mod">
          <ac:chgData name="Graham Kroll" userId="334b4d7f1e01df67" providerId="LiveId" clId="{48EFF498-6E1A-473B-8152-5343E215ED7A}" dt="2024-12-10T17:13:59.150" v="1675" actId="21"/>
          <ac:picMkLst>
            <pc:docMk/>
            <pc:sldMk cId="1613011363" sldId="303"/>
            <ac:picMk id="13" creationId="{0E640F66-09BF-671B-8547-FC806809D234}"/>
          </ac:picMkLst>
        </pc:picChg>
        <pc:picChg chg="add mod">
          <ac:chgData name="Graham Kroll" userId="334b4d7f1e01df67" providerId="LiveId" clId="{48EFF498-6E1A-473B-8152-5343E215ED7A}" dt="2024-12-10T17:14:18.620" v="1679" actId="1076"/>
          <ac:picMkLst>
            <pc:docMk/>
            <pc:sldMk cId="1613011363" sldId="303"/>
            <ac:picMk id="14" creationId="{AE5A7F50-F552-2B5D-468A-DAD792514CA5}"/>
          </ac:picMkLst>
        </pc:picChg>
        <pc:picChg chg="add mod">
          <ac:chgData name="Graham Kroll" userId="334b4d7f1e01df67" providerId="LiveId" clId="{48EFF498-6E1A-473B-8152-5343E215ED7A}" dt="2024-12-10T17:15:10.765" v="1691" actId="1076"/>
          <ac:picMkLst>
            <pc:docMk/>
            <pc:sldMk cId="1613011363" sldId="303"/>
            <ac:picMk id="15" creationId="{ADFBF7EC-11AB-7E3E-07C6-9514B61F42BF}"/>
          </ac:picMkLst>
        </pc:picChg>
      </pc:sldChg>
      <pc:sldChg chg="addSp delSp modSp add mod ord">
        <pc:chgData name="Graham Kroll" userId="334b4d7f1e01df67" providerId="LiveId" clId="{48EFF498-6E1A-473B-8152-5343E215ED7A}" dt="2024-12-10T17:22:22.134" v="2079" actId="20577"/>
        <pc:sldMkLst>
          <pc:docMk/>
          <pc:sldMk cId="2065232812" sldId="304"/>
        </pc:sldMkLst>
        <pc:spChg chg="mod">
          <ac:chgData name="Graham Kroll" userId="334b4d7f1e01df67" providerId="LiveId" clId="{48EFF498-6E1A-473B-8152-5343E215ED7A}" dt="2024-12-10T17:17:42.279" v="1839" actId="20577"/>
          <ac:spMkLst>
            <pc:docMk/>
            <pc:sldMk cId="2065232812" sldId="304"/>
            <ac:spMk id="2" creationId="{A5019340-8B5A-5D8A-41AF-59914ACA3884}"/>
          </ac:spMkLst>
        </pc:spChg>
        <pc:spChg chg="mod">
          <ac:chgData name="Graham Kroll" userId="334b4d7f1e01df67" providerId="LiveId" clId="{48EFF498-6E1A-473B-8152-5343E215ED7A}" dt="2024-12-10T17:22:22.134" v="2079" actId="20577"/>
          <ac:spMkLst>
            <pc:docMk/>
            <pc:sldMk cId="2065232812" sldId="304"/>
            <ac:spMk id="4" creationId="{8322278B-E54F-9A84-625E-6F40A1C67C0F}"/>
          </ac:spMkLst>
        </pc:spChg>
        <pc:spChg chg="mod">
          <ac:chgData name="Graham Kroll" userId="334b4d7f1e01df67" providerId="LiveId" clId="{48EFF498-6E1A-473B-8152-5343E215ED7A}" dt="2024-12-10T17:18:14.550" v="1863" actId="20577"/>
          <ac:spMkLst>
            <pc:docMk/>
            <pc:sldMk cId="2065232812" sldId="304"/>
            <ac:spMk id="5" creationId="{2699DCFE-B53C-35D6-EB2B-C5FFA29D9D27}"/>
          </ac:spMkLst>
        </pc:spChg>
        <pc:picChg chg="add mod">
          <ac:chgData name="Graham Kroll" userId="334b4d7f1e01df67" providerId="LiveId" clId="{48EFF498-6E1A-473B-8152-5343E215ED7A}" dt="2024-12-10T17:18:43.240" v="1873" actId="1076"/>
          <ac:picMkLst>
            <pc:docMk/>
            <pc:sldMk cId="2065232812" sldId="304"/>
            <ac:picMk id="3" creationId="{3B152E5A-A173-EAA0-595F-1FD1EEE3EB40}"/>
          </ac:picMkLst>
        </pc:picChg>
        <pc:picChg chg="del">
          <ac:chgData name="Graham Kroll" userId="334b4d7f1e01df67" providerId="LiveId" clId="{48EFF498-6E1A-473B-8152-5343E215ED7A}" dt="2024-12-10T17:18:16.723" v="1864" actId="478"/>
          <ac:picMkLst>
            <pc:docMk/>
            <pc:sldMk cId="2065232812" sldId="304"/>
            <ac:picMk id="7" creationId="{72AA43E5-F299-D362-A588-1653AE6078B0}"/>
          </ac:picMkLst>
        </pc:picChg>
        <pc:picChg chg="del">
          <ac:chgData name="Graham Kroll" userId="334b4d7f1e01df67" providerId="LiveId" clId="{48EFF498-6E1A-473B-8152-5343E215ED7A}" dt="2024-12-10T17:18:26.092" v="1868" actId="478"/>
          <ac:picMkLst>
            <pc:docMk/>
            <pc:sldMk cId="2065232812" sldId="304"/>
            <ac:picMk id="8" creationId="{E98BF1E3-4429-652E-F2DA-1CFF7B34273D}"/>
          </ac:picMkLst>
        </pc:picChg>
        <pc:picChg chg="del">
          <ac:chgData name="Graham Kroll" userId="334b4d7f1e01df67" providerId="LiveId" clId="{48EFF498-6E1A-473B-8152-5343E215ED7A}" dt="2024-12-10T17:18:27.298" v="1869" actId="478"/>
          <ac:picMkLst>
            <pc:docMk/>
            <pc:sldMk cId="2065232812" sldId="304"/>
            <ac:picMk id="9" creationId="{DAE176F1-B22C-875D-E562-6D30DFCB7759}"/>
          </ac:picMkLst>
        </pc:picChg>
        <pc:picChg chg="add mod">
          <ac:chgData name="Graham Kroll" userId="334b4d7f1e01df67" providerId="LiveId" clId="{48EFF498-6E1A-473B-8152-5343E215ED7A}" dt="2024-12-10T17:18:38.697" v="1872" actId="14100"/>
          <ac:picMkLst>
            <pc:docMk/>
            <pc:sldMk cId="2065232812" sldId="304"/>
            <ac:picMk id="10" creationId="{CFAF36D3-0D63-E272-B0E5-6A34D3DA006B}"/>
          </ac:picMkLst>
        </pc:picChg>
      </pc:sldChg>
      <pc:sldChg chg="new del">
        <pc:chgData name="Graham Kroll" userId="334b4d7f1e01df67" providerId="LiveId" clId="{48EFF498-6E1A-473B-8152-5343E215ED7A}" dt="2024-12-10T17:36:26.626" v="2948" actId="2696"/>
        <pc:sldMkLst>
          <pc:docMk/>
          <pc:sldMk cId="2569505478" sldId="305"/>
        </pc:sldMkLst>
      </pc:sldChg>
      <pc:sldChg chg="modSp new mod">
        <pc:chgData name="Graham Kroll" userId="334b4d7f1e01df67" providerId="LiveId" clId="{48EFF498-6E1A-473B-8152-5343E215ED7A}" dt="2024-12-10T17:37:14.577" v="2965" actId="12"/>
        <pc:sldMkLst>
          <pc:docMk/>
          <pc:sldMk cId="2811926815" sldId="306"/>
        </pc:sldMkLst>
        <pc:spChg chg="mod">
          <ac:chgData name="Graham Kroll" userId="334b4d7f1e01df67" providerId="LiveId" clId="{48EFF498-6E1A-473B-8152-5343E215ED7A}" dt="2024-12-10T17:36:31.946" v="2960" actId="20577"/>
          <ac:spMkLst>
            <pc:docMk/>
            <pc:sldMk cId="2811926815" sldId="306"/>
            <ac:spMk id="2" creationId="{74C1CA61-C70F-09EB-E69B-532AF5E1656F}"/>
          </ac:spMkLst>
        </pc:spChg>
        <pc:spChg chg="mod">
          <ac:chgData name="Graham Kroll" userId="334b4d7f1e01df67" providerId="LiveId" clId="{48EFF498-6E1A-473B-8152-5343E215ED7A}" dt="2024-12-10T17:37:14.577" v="2965" actId="12"/>
          <ac:spMkLst>
            <pc:docMk/>
            <pc:sldMk cId="2811926815" sldId="306"/>
            <ac:spMk id="3" creationId="{3754EFA6-34EC-D861-F8CC-8BA617C9D234}"/>
          </ac:spMkLst>
        </pc:spChg>
      </pc:sldChg>
      <pc:sldMasterChg chg="modSldLayout">
        <pc:chgData name="Graham Kroll" userId="334b4d7f1e01df67" providerId="LiveId" clId="{48EFF498-6E1A-473B-8152-5343E215ED7A}" dt="2024-12-10T15:50:26.437" v="25" actId="20577"/>
        <pc:sldMasterMkLst>
          <pc:docMk/>
          <pc:sldMasterMk cId="1788353970" sldId="2147483648"/>
        </pc:sldMasterMkLst>
        <pc:sldLayoutChg chg="addSp delSp modSp mod">
          <pc:chgData name="Graham Kroll" userId="334b4d7f1e01df67" providerId="LiveId" clId="{48EFF498-6E1A-473B-8152-5343E215ED7A}" dt="2024-12-10T15:50:26.437" v="25" actId="20577"/>
          <pc:sldLayoutMkLst>
            <pc:docMk/>
            <pc:sldMasterMk cId="1788353970" sldId="2147483648"/>
            <pc:sldLayoutMk cId="2802635032" sldId="2147483651"/>
          </pc:sldLayoutMkLst>
          <pc:spChg chg="mod">
            <ac:chgData name="Graham Kroll" userId="334b4d7f1e01df67" providerId="LiveId" clId="{48EFF498-6E1A-473B-8152-5343E215ED7A}" dt="2024-12-10T15:50:26.437" v="25" actId="20577"/>
            <ac:spMkLst>
              <pc:docMk/>
              <pc:sldMasterMk cId="1788353970" sldId="2147483648"/>
              <pc:sldLayoutMk cId="2802635032" sldId="2147483651"/>
              <ac:spMk id="2" creationId="{6CD6503F-0A61-068C-55A7-DCFF406FB31E}"/>
            </ac:spMkLst>
          </pc:spChg>
          <pc:spChg chg="add mod">
            <ac:chgData name="Graham Kroll" userId="334b4d7f1e01df67" providerId="LiveId" clId="{48EFF498-6E1A-473B-8152-5343E215ED7A}" dt="2024-12-10T15:49:46.365" v="1"/>
            <ac:spMkLst>
              <pc:docMk/>
              <pc:sldMasterMk cId="1788353970" sldId="2147483648"/>
              <pc:sldLayoutMk cId="2802635032" sldId="2147483651"/>
              <ac:spMk id="4" creationId="{AFF136AC-F304-5747-C52D-0E7B0E796C41}"/>
            </ac:spMkLst>
          </pc:spChg>
          <pc:spChg chg="del">
            <ac:chgData name="Graham Kroll" userId="334b4d7f1e01df67" providerId="LiveId" clId="{48EFF498-6E1A-473B-8152-5343E215ED7A}" dt="2024-12-10T15:49:45.256" v="0"/>
            <ac:spMkLst>
              <pc:docMk/>
              <pc:sldMasterMk cId="1788353970" sldId="2147483648"/>
              <pc:sldLayoutMk cId="2802635032" sldId="2147483651"/>
              <ac:spMk id="22" creationId="{993F1580-C478-6F3E-90EC-651483EF7BEF}"/>
            </ac:spMkLst>
          </pc:s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9D914A-D530-4ED6-8D74-ECD84C4EC57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2E60A05-5E50-4E7B-976A-3E0C52FEC4B4}">
      <dgm:prSet/>
      <dgm:spPr/>
      <dgm:t>
        <a:bodyPr/>
        <a:lstStyle/>
        <a:p>
          <a:r>
            <a:rPr lang="en-US"/>
            <a:t>Time</a:t>
          </a:r>
        </a:p>
      </dgm:t>
    </dgm:pt>
    <dgm:pt modelId="{89C2783A-5D78-446A-9784-D3B056859D9E}" type="parTrans" cxnId="{768B79F3-4902-4929-AB2E-7AA370C87A35}">
      <dgm:prSet/>
      <dgm:spPr/>
      <dgm:t>
        <a:bodyPr/>
        <a:lstStyle/>
        <a:p>
          <a:endParaRPr lang="en-US"/>
        </a:p>
      </dgm:t>
    </dgm:pt>
    <dgm:pt modelId="{C0A6A6CA-3706-4888-9791-4DA9F9957084}" type="sibTrans" cxnId="{768B79F3-4902-4929-AB2E-7AA370C87A35}">
      <dgm:prSet/>
      <dgm:spPr/>
      <dgm:t>
        <a:bodyPr/>
        <a:lstStyle/>
        <a:p>
          <a:endParaRPr lang="en-US"/>
        </a:p>
      </dgm:t>
    </dgm:pt>
    <dgm:pt modelId="{94F7C345-0084-4C0F-B826-464DC0A61871}">
      <dgm:prSet/>
      <dgm:spPr/>
      <dgm:t>
        <a:bodyPr/>
        <a:lstStyle/>
        <a:p>
          <a:r>
            <a:rPr lang="en-US"/>
            <a:t>Budget</a:t>
          </a:r>
        </a:p>
      </dgm:t>
    </dgm:pt>
    <dgm:pt modelId="{5A9AD994-390E-45AF-827A-E00193CE237E}" type="parTrans" cxnId="{52BC148D-8397-4561-935D-74A8A3DEAAE6}">
      <dgm:prSet/>
      <dgm:spPr/>
      <dgm:t>
        <a:bodyPr/>
        <a:lstStyle/>
        <a:p>
          <a:endParaRPr lang="en-US"/>
        </a:p>
      </dgm:t>
    </dgm:pt>
    <dgm:pt modelId="{562B1E2D-9B96-421F-8E5F-D2EAD53E7CCF}" type="sibTrans" cxnId="{52BC148D-8397-4561-935D-74A8A3DEAAE6}">
      <dgm:prSet/>
      <dgm:spPr/>
      <dgm:t>
        <a:bodyPr/>
        <a:lstStyle/>
        <a:p>
          <a:endParaRPr lang="en-US"/>
        </a:p>
      </dgm:t>
    </dgm:pt>
    <dgm:pt modelId="{AAC1F52C-9DC1-4C56-ADBC-76481069504C}">
      <dgm:prSet/>
      <dgm:spPr/>
      <dgm:t>
        <a:bodyPr/>
        <a:lstStyle/>
        <a:p>
          <a:r>
            <a:rPr lang="en-US"/>
            <a:t>Resources</a:t>
          </a:r>
        </a:p>
      </dgm:t>
    </dgm:pt>
    <dgm:pt modelId="{D1730884-A465-4D5D-997D-C35A7911401A}" type="parTrans" cxnId="{7654544F-A02C-4715-8502-D127F7B9B3BA}">
      <dgm:prSet/>
      <dgm:spPr/>
      <dgm:t>
        <a:bodyPr/>
        <a:lstStyle/>
        <a:p>
          <a:endParaRPr lang="en-US"/>
        </a:p>
      </dgm:t>
    </dgm:pt>
    <dgm:pt modelId="{2BA6CBCC-BA80-4454-8A0D-16DF5B8A6835}" type="sibTrans" cxnId="{7654544F-A02C-4715-8502-D127F7B9B3BA}">
      <dgm:prSet/>
      <dgm:spPr/>
      <dgm:t>
        <a:bodyPr/>
        <a:lstStyle/>
        <a:p>
          <a:endParaRPr lang="en-US"/>
        </a:p>
      </dgm:t>
    </dgm:pt>
    <dgm:pt modelId="{0CBE222B-0BE4-4171-87C7-DB120939B51A}" type="pres">
      <dgm:prSet presAssocID="{B19D914A-D530-4ED6-8D74-ECD84C4EC572}" presName="root" presStyleCnt="0">
        <dgm:presLayoutVars>
          <dgm:dir/>
          <dgm:resizeHandles val="exact"/>
        </dgm:presLayoutVars>
      </dgm:prSet>
      <dgm:spPr/>
    </dgm:pt>
    <dgm:pt modelId="{252819AB-038C-42BD-9308-E47748B931FE}" type="pres">
      <dgm:prSet presAssocID="{52E60A05-5E50-4E7B-976A-3E0C52FEC4B4}" presName="compNode" presStyleCnt="0"/>
      <dgm:spPr/>
    </dgm:pt>
    <dgm:pt modelId="{F4B5A361-8BF4-4792-9D8D-567BC8479D2B}" type="pres">
      <dgm:prSet presAssocID="{52E60A05-5E50-4E7B-976A-3E0C52FEC4B4}" presName="bgRect" presStyleLbl="bgShp" presStyleIdx="0" presStyleCnt="3"/>
      <dgm:spPr/>
    </dgm:pt>
    <dgm:pt modelId="{4D7FB8CD-AF0C-437E-938C-50EB1D776083}" type="pres">
      <dgm:prSet presAssocID="{52E60A05-5E50-4E7B-976A-3E0C52FEC4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6AC0436A-EB73-49F2-AE1E-4FE2BF68D6FE}" type="pres">
      <dgm:prSet presAssocID="{52E60A05-5E50-4E7B-976A-3E0C52FEC4B4}" presName="spaceRect" presStyleCnt="0"/>
      <dgm:spPr/>
    </dgm:pt>
    <dgm:pt modelId="{F4BD3923-5DE7-49FC-A9FE-3AEF265F78D2}" type="pres">
      <dgm:prSet presAssocID="{52E60A05-5E50-4E7B-976A-3E0C52FEC4B4}" presName="parTx" presStyleLbl="revTx" presStyleIdx="0" presStyleCnt="3">
        <dgm:presLayoutVars>
          <dgm:chMax val="0"/>
          <dgm:chPref val="0"/>
        </dgm:presLayoutVars>
      </dgm:prSet>
      <dgm:spPr/>
    </dgm:pt>
    <dgm:pt modelId="{C1887DC0-7488-42A7-B07E-6B1B9CDBEA0B}" type="pres">
      <dgm:prSet presAssocID="{C0A6A6CA-3706-4888-9791-4DA9F9957084}" presName="sibTrans" presStyleCnt="0"/>
      <dgm:spPr/>
    </dgm:pt>
    <dgm:pt modelId="{B698845F-580F-417F-80B0-1F1B600E1395}" type="pres">
      <dgm:prSet presAssocID="{94F7C345-0084-4C0F-B826-464DC0A61871}" presName="compNode" presStyleCnt="0"/>
      <dgm:spPr/>
    </dgm:pt>
    <dgm:pt modelId="{4CB6CF89-0802-4776-ABEA-3BFAED2AA926}" type="pres">
      <dgm:prSet presAssocID="{94F7C345-0084-4C0F-B826-464DC0A61871}" presName="bgRect" presStyleLbl="bgShp" presStyleIdx="1" presStyleCnt="3"/>
      <dgm:spPr/>
    </dgm:pt>
    <dgm:pt modelId="{EE971381-5469-43E9-B27E-E5340E85AA16}" type="pres">
      <dgm:prSet presAssocID="{94F7C345-0084-4C0F-B826-464DC0A618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357A3A6-7143-41AE-A089-098D990D24C5}" type="pres">
      <dgm:prSet presAssocID="{94F7C345-0084-4C0F-B826-464DC0A61871}" presName="spaceRect" presStyleCnt="0"/>
      <dgm:spPr/>
    </dgm:pt>
    <dgm:pt modelId="{F46882BF-C381-4951-8651-33FA8B200BA2}" type="pres">
      <dgm:prSet presAssocID="{94F7C345-0084-4C0F-B826-464DC0A61871}" presName="parTx" presStyleLbl="revTx" presStyleIdx="1" presStyleCnt="3">
        <dgm:presLayoutVars>
          <dgm:chMax val="0"/>
          <dgm:chPref val="0"/>
        </dgm:presLayoutVars>
      </dgm:prSet>
      <dgm:spPr/>
    </dgm:pt>
    <dgm:pt modelId="{CFAA4FA5-4A14-4DDE-A950-C6D8928A3D2A}" type="pres">
      <dgm:prSet presAssocID="{562B1E2D-9B96-421F-8E5F-D2EAD53E7CCF}" presName="sibTrans" presStyleCnt="0"/>
      <dgm:spPr/>
    </dgm:pt>
    <dgm:pt modelId="{11B12027-5859-492D-8748-92F979C869ED}" type="pres">
      <dgm:prSet presAssocID="{AAC1F52C-9DC1-4C56-ADBC-76481069504C}" presName="compNode" presStyleCnt="0"/>
      <dgm:spPr/>
    </dgm:pt>
    <dgm:pt modelId="{8B2E538F-9E74-4FD4-B3FB-FA0E6104800D}" type="pres">
      <dgm:prSet presAssocID="{AAC1F52C-9DC1-4C56-ADBC-76481069504C}" presName="bgRect" presStyleLbl="bgShp" presStyleIdx="2" presStyleCnt="3"/>
      <dgm:spPr/>
    </dgm:pt>
    <dgm:pt modelId="{25314BDD-336B-42E3-A361-877F7D51E654}" type="pres">
      <dgm:prSet presAssocID="{AAC1F52C-9DC1-4C56-ADBC-7648106950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D619C600-C806-495B-9F26-4B79AC156F95}" type="pres">
      <dgm:prSet presAssocID="{AAC1F52C-9DC1-4C56-ADBC-76481069504C}" presName="spaceRect" presStyleCnt="0"/>
      <dgm:spPr/>
    </dgm:pt>
    <dgm:pt modelId="{A606A923-770A-4321-B9C1-535971BB429E}" type="pres">
      <dgm:prSet presAssocID="{AAC1F52C-9DC1-4C56-ADBC-76481069504C}" presName="parTx" presStyleLbl="revTx" presStyleIdx="2" presStyleCnt="3">
        <dgm:presLayoutVars>
          <dgm:chMax val="0"/>
          <dgm:chPref val="0"/>
        </dgm:presLayoutVars>
      </dgm:prSet>
      <dgm:spPr/>
    </dgm:pt>
  </dgm:ptLst>
  <dgm:cxnLst>
    <dgm:cxn modelId="{7654544F-A02C-4715-8502-D127F7B9B3BA}" srcId="{B19D914A-D530-4ED6-8D74-ECD84C4EC572}" destId="{AAC1F52C-9DC1-4C56-ADBC-76481069504C}" srcOrd="2" destOrd="0" parTransId="{D1730884-A465-4D5D-997D-C35A7911401A}" sibTransId="{2BA6CBCC-BA80-4454-8A0D-16DF5B8A6835}"/>
    <dgm:cxn modelId="{16F66381-6AF5-4059-BBF4-97884DD18962}" type="presOf" srcId="{94F7C345-0084-4C0F-B826-464DC0A61871}" destId="{F46882BF-C381-4951-8651-33FA8B200BA2}" srcOrd="0" destOrd="0" presId="urn:microsoft.com/office/officeart/2018/2/layout/IconVerticalSolidList"/>
    <dgm:cxn modelId="{52BC148D-8397-4561-935D-74A8A3DEAAE6}" srcId="{B19D914A-D530-4ED6-8D74-ECD84C4EC572}" destId="{94F7C345-0084-4C0F-B826-464DC0A61871}" srcOrd="1" destOrd="0" parTransId="{5A9AD994-390E-45AF-827A-E00193CE237E}" sibTransId="{562B1E2D-9B96-421F-8E5F-D2EAD53E7CCF}"/>
    <dgm:cxn modelId="{8BEB0DA3-9DE8-4AEA-B75F-D7795C6A9258}" type="presOf" srcId="{52E60A05-5E50-4E7B-976A-3E0C52FEC4B4}" destId="{F4BD3923-5DE7-49FC-A9FE-3AEF265F78D2}" srcOrd="0" destOrd="0" presId="urn:microsoft.com/office/officeart/2018/2/layout/IconVerticalSolidList"/>
    <dgm:cxn modelId="{B2E177BB-6A0F-4F35-A535-0E9F1E65D28D}" type="presOf" srcId="{AAC1F52C-9DC1-4C56-ADBC-76481069504C}" destId="{A606A923-770A-4321-B9C1-535971BB429E}" srcOrd="0" destOrd="0" presId="urn:microsoft.com/office/officeart/2018/2/layout/IconVerticalSolidList"/>
    <dgm:cxn modelId="{EA3507E9-905A-4F47-9026-58FF559EC7CB}" type="presOf" srcId="{B19D914A-D530-4ED6-8D74-ECD84C4EC572}" destId="{0CBE222B-0BE4-4171-87C7-DB120939B51A}" srcOrd="0" destOrd="0" presId="urn:microsoft.com/office/officeart/2018/2/layout/IconVerticalSolidList"/>
    <dgm:cxn modelId="{768B79F3-4902-4929-AB2E-7AA370C87A35}" srcId="{B19D914A-D530-4ED6-8D74-ECD84C4EC572}" destId="{52E60A05-5E50-4E7B-976A-3E0C52FEC4B4}" srcOrd="0" destOrd="0" parTransId="{89C2783A-5D78-446A-9784-D3B056859D9E}" sibTransId="{C0A6A6CA-3706-4888-9791-4DA9F9957084}"/>
    <dgm:cxn modelId="{69DAE598-A3F8-4C86-AC7D-C9A89C595B4A}" type="presParOf" srcId="{0CBE222B-0BE4-4171-87C7-DB120939B51A}" destId="{252819AB-038C-42BD-9308-E47748B931FE}" srcOrd="0" destOrd="0" presId="urn:microsoft.com/office/officeart/2018/2/layout/IconVerticalSolidList"/>
    <dgm:cxn modelId="{A5B56E91-516B-4096-A57F-B1CB90760390}" type="presParOf" srcId="{252819AB-038C-42BD-9308-E47748B931FE}" destId="{F4B5A361-8BF4-4792-9D8D-567BC8479D2B}" srcOrd="0" destOrd="0" presId="urn:microsoft.com/office/officeart/2018/2/layout/IconVerticalSolidList"/>
    <dgm:cxn modelId="{64C097A7-9223-46C8-9200-42DBB56E2340}" type="presParOf" srcId="{252819AB-038C-42BD-9308-E47748B931FE}" destId="{4D7FB8CD-AF0C-437E-938C-50EB1D776083}" srcOrd="1" destOrd="0" presId="urn:microsoft.com/office/officeart/2018/2/layout/IconVerticalSolidList"/>
    <dgm:cxn modelId="{F682A2BF-6125-4A5D-B92D-DD0B969D9D31}" type="presParOf" srcId="{252819AB-038C-42BD-9308-E47748B931FE}" destId="{6AC0436A-EB73-49F2-AE1E-4FE2BF68D6FE}" srcOrd="2" destOrd="0" presId="urn:microsoft.com/office/officeart/2018/2/layout/IconVerticalSolidList"/>
    <dgm:cxn modelId="{2765F70F-A194-4378-80BC-3A93BBC09810}" type="presParOf" srcId="{252819AB-038C-42BD-9308-E47748B931FE}" destId="{F4BD3923-5DE7-49FC-A9FE-3AEF265F78D2}" srcOrd="3" destOrd="0" presId="urn:microsoft.com/office/officeart/2018/2/layout/IconVerticalSolidList"/>
    <dgm:cxn modelId="{70C2E110-E58F-412A-ABF2-D80A51CD958D}" type="presParOf" srcId="{0CBE222B-0BE4-4171-87C7-DB120939B51A}" destId="{C1887DC0-7488-42A7-B07E-6B1B9CDBEA0B}" srcOrd="1" destOrd="0" presId="urn:microsoft.com/office/officeart/2018/2/layout/IconVerticalSolidList"/>
    <dgm:cxn modelId="{1D51DE7B-1C1C-4099-9D70-9724755A7E29}" type="presParOf" srcId="{0CBE222B-0BE4-4171-87C7-DB120939B51A}" destId="{B698845F-580F-417F-80B0-1F1B600E1395}" srcOrd="2" destOrd="0" presId="urn:microsoft.com/office/officeart/2018/2/layout/IconVerticalSolidList"/>
    <dgm:cxn modelId="{9730CAE6-D55F-4A4A-A8A7-F5CE199614D9}" type="presParOf" srcId="{B698845F-580F-417F-80B0-1F1B600E1395}" destId="{4CB6CF89-0802-4776-ABEA-3BFAED2AA926}" srcOrd="0" destOrd="0" presId="urn:microsoft.com/office/officeart/2018/2/layout/IconVerticalSolidList"/>
    <dgm:cxn modelId="{3CC0A9D6-917C-45FA-AC0D-DF915166113B}" type="presParOf" srcId="{B698845F-580F-417F-80B0-1F1B600E1395}" destId="{EE971381-5469-43E9-B27E-E5340E85AA16}" srcOrd="1" destOrd="0" presId="urn:microsoft.com/office/officeart/2018/2/layout/IconVerticalSolidList"/>
    <dgm:cxn modelId="{84276D81-359C-4AFF-BFF7-EFF0C375FE88}" type="presParOf" srcId="{B698845F-580F-417F-80B0-1F1B600E1395}" destId="{D357A3A6-7143-41AE-A089-098D990D24C5}" srcOrd="2" destOrd="0" presId="urn:microsoft.com/office/officeart/2018/2/layout/IconVerticalSolidList"/>
    <dgm:cxn modelId="{F4BE9892-8F39-49EC-A010-00D88DB6CC21}" type="presParOf" srcId="{B698845F-580F-417F-80B0-1F1B600E1395}" destId="{F46882BF-C381-4951-8651-33FA8B200BA2}" srcOrd="3" destOrd="0" presId="urn:microsoft.com/office/officeart/2018/2/layout/IconVerticalSolidList"/>
    <dgm:cxn modelId="{047B6C23-8C2A-4EF5-9ADB-DA1E0B450B61}" type="presParOf" srcId="{0CBE222B-0BE4-4171-87C7-DB120939B51A}" destId="{CFAA4FA5-4A14-4DDE-A950-C6D8928A3D2A}" srcOrd="3" destOrd="0" presId="urn:microsoft.com/office/officeart/2018/2/layout/IconVerticalSolidList"/>
    <dgm:cxn modelId="{0859964E-C2B3-4DE1-B5B2-68F78148226C}" type="presParOf" srcId="{0CBE222B-0BE4-4171-87C7-DB120939B51A}" destId="{11B12027-5859-492D-8748-92F979C869ED}" srcOrd="4" destOrd="0" presId="urn:microsoft.com/office/officeart/2018/2/layout/IconVerticalSolidList"/>
    <dgm:cxn modelId="{BDF7AAD2-2E53-466A-97FC-873F7B1D9A43}" type="presParOf" srcId="{11B12027-5859-492D-8748-92F979C869ED}" destId="{8B2E538F-9E74-4FD4-B3FB-FA0E6104800D}" srcOrd="0" destOrd="0" presId="urn:microsoft.com/office/officeart/2018/2/layout/IconVerticalSolidList"/>
    <dgm:cxn modelId="{2032F8C8-365E-48C6-9729-40A8DF5358D7}" type="presParOf" srcId="{11B12027-5859-492D-8748-92F979C869ED}" destId="{25314BDD-336B-42E3-A361-877F7D51E654}" srcOrd="1" destOrd="0" presId="urn:microsoft.com/office/officeart/2018/2/layout/IconVerticalSolidList"/>
    <dgm:cxn modelId="{495E9AEA-C4AB-4B46-9D89-6A7EC8D32B6F}" type="presParOf" srcId="{11B12027-5859-492D-8748-92F979C869ED}" destId="{D619C600-C806-495B-9F26-4B79AC156F95}" srcOrd="2" destOrd="0" presId="urn:microsoft.com/office/officeart/2018/2/layout/IconVerticalSolidList"/>
    <dgm:cxn modelId="{7B9A0E11-BCFB-478A-9DDF-D0DDB6C4E4AA}" type="presParOf" srcId="{11B12027-5859-492D-8748-92F979C869ED}" destId="{A606A923-770A-4321-B9C1-535971BB42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5A361-8BF4-4792-9D8D-567BC8479D2B}">
      <dsp:nvSpPr>
        <dsp:cNvPr id="0" name=""/>
        <dsp:cNvSpPr/>
      </dsp:nvSpPr>
      <dsp:spPr>
        <a:xfrm>
          <a:off x="0" y="740"/>
          <a:ext cx="5789913" cy="17331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FB8CD-AF0C-437E-938C-50EB1D776083}">
      <dsp:nvSpPr>
        <dsp:cNvPr id="0" name=""/>
        <dsp:cNvSpPr/>
      </dsp:nvSpPr>
      <dsp:spPr>
        <a:xfrm>
          <a:off x="524270" y="390694"/>
          <a:ext cx="953219" cy="953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BD3923-5DE7-49FC-A9FE-3AEF265F78D2}">
      <dsp:nvSpPr>
        <dsp:cNvPr id="0" name=""/>
        <dsp:cNvSpPr/>
      </dsp:nvSpPr>
      <dsp:spPr>
        <a:xfrm>
          <a:off x="2001761" y="740"/>
          <a:ext cx="3788151" cy="173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423" tIns="183423" rIns="183423" bIns="183423" numCol="1" spcCol="1270" anchor="ctr" anchorCtr="0">
          <a:noAutofit/>
        </a:bodyPr>
        <a:lstStyle/>
        <a:p>
          <a:pPr marL="0" lvl="0" indent="0" algn="l" defTabSz="1111250">
            <a:lnSpc>
              <a:spcPct val="90000"/>
            </a:lnSpc>
            <a:spcBef>
              <a:spcPct val="0"/>
            </a:spcBef>
            <a:spcAft>
              <a:spcPct val="35000"/>
            </a:spcAft>
            <a:buNone/>
          </a:pPr>
          <a:r>
            <a:rPr lang="en-US" sz="2500" kern="1200"/>
            <a:t>Time</a:t>
          </a:r>
        </a:p>
      </dsp:txBody>
      <dsp:txXfrm>
        <a:off x="2001761" y="740"/>
        <a:ext cx="3788151" cy="1733126"/>
      </dsp:txXfrm>
    </dsp:sp>
    <dsp:sp modelId="{4CB6CF89-0802-4776-ABEA-3BFAED2AA926}">
      <dsp:nvSpPr>
        <dsp:cNvPr id="0" name=""/>
        <dsp:cNvSpPr/>
      </dsp:nvSpPr>
      <dsp:spPr>
        <a:xfrm>
          <a:off x="0" y="2167148"/>
          <a:ext cx="5789913" cy="17331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971381-5469-43E9-B27E-E5340E85AA16}">
      <dsp:nvSpPr>
        <dsp:cNvPr id="0" name=""/>
        <dsp:cNvSpPr/>
      </dsp:nvSpPr>
      <dsp:spPr>
        <a:xfrm>
          <a:off x="524270" y="2557102"/>
          <a:ext cx="953219" cy="953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6882BF-C381-4951-8651-33FA8B200BA2}">
      <dsp:nvSpPr>
        <dsp:cNvPr id="0" name=""/>
        <dsp:cNvSpPr/>
      </dsp:nvSpPr>
      <dsp:spPr>
        <a:xfrm>
          <a:off x="2001761" y="2167148"/>
          <a:ext cx="3788151" cy="173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423" tIns="183423" rIns="183423" bIns="183423" numCol="1" spcCol="1270" anchor="ctr" anchorCtr="0">
          <a:noAutofit/>
        </a:bodyPr>
        <a:lstStyle/>
        <a:p>
          <a:pPr marL="0" lvl="0" indent="0" algn="l" defTabSz="1111250">
            <a:lnSpc>
              <a:spcPct val="90000"/>
            </a:lnSpc>
            <a:spcBef>
              <a:spcPct val="0"/>
            </a:spcBef>
            <a:spcAft>
              <a:spcPct val="35000"/>
            </a:spcAft>
            <a:buNone/>
          </a:pPr>
          <a:r>
            <a:rPr lang="en-US" sz="2500" kern="1200"/>
            <a:t>Budget</a:t>
          </a:r>
        </a:p>
      </dsp:txBody>
      <dsp:txXfrm>
        <a:off x="2001761" y="2167148"/>
        <a:ext cx="3788151" cy="1733126"/>
      </dsp:txXfrm>
    </dsp:sp>
    <dsp:sp modelId="{8B2E538F-9E74-4FD4-B3FB-FA0E6104800D}">
      <dsp:nvSpPr>
        <dsp:cNvPr id="0" name=""/>
        <dsp:cNvSpPr/>
      </dsp:nvSpPr>
      <dsp:spPr>
        <a:xfrm>
          <a:off x="0" y="4333556"/>
          <a:ext cx="5789913" cy="17331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314BDD-336B-42E3-A361-877F7D51E654}">
      <dsp:nvSpPr>
        <dsp:cNvPr id="0" name=""/>
        <dsp:cNvSpPr/>
      </dsp:nvSpPr>
      <dsp:spPr>
        <a:xfrm>
          <a:off x="524270" y="4723510"/>
          <a:ext cx="953219" cy="953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06A923-770A-4321-B9C1-535971BB429E}">
      <dsp:nvSpPr>
        <dsp:cNvPr id="0" name=""/>
        <dsp:cNvSpPr/>
      </dsp:nvSpPr>
      <dsp:spPr>
        <a:xfrm>
          <a:off x="2001761" y="4333556"/>
          <a:ext cx="3788151" cy="1733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423" tIns="183423" rIns="183423" bIns="183423" numCol="1" spcCol="1270" anchor="ctr" anchorCtr="0">
          <a:noAutofit/>
        </a:bodyPr>
        <a:lstStyle/>
        <a:p>
          <a:pPr marL="0" lvl="0" indent="0" algn="l" defTabSz="1111250">
            <a:lnSpc>
              <a:spcPct val="90000"/>
            </a:lnSpc>
            <a:spcBef>
              <a:spcPct val="0"/>
            </a:spcBef>
            <a:spcAft>
              <a:spcPct val="35000"/>
            </a:spcAft>
            <a:buNone/>
          </a:pPr>
          <a:r>
            <a:rPr lang="en-US" sz="2500" kern="1200"/>
            <a:t>Resources</a:t>
          </a:r>
        </a:p>
      </dsp:txBody>
      <dsp:txXfrm>
        <a:off x="2001761" y="4333556"/>
        <a:ext cx="3788151" cy="1733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12/10/2024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12/10/2024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
        <p:nvSpPr>
          <p:cNvPr id="4" name="Title 3">
            <a:extLst>
              <a:ext uri="{FF2B5EF4-FFF2-40B4-BE49-F238E27FC236}">
                <a16:creationId xmlns:a16="http://schemas.microsoft.com/office/drawing/2014/main" id="{AFF136AC-F304-5747-C52D-0E7B0E796C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5.jpg"/><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docs.arduino.cc/libraries/servo/" TargetMode="External"/><Relationship Id="rId7" Type="http://schemas.openxmlformats.org/officeDocument/2006/relationships/hyperlink" Target="https://howtomechatronics.com/tutorials/arduino/arduino-dc-motor-control-tutorial-l298n-pwm-h-bridge/" TargetMode="External"/><Relationship Id="rId2" Type="http://schemas.openxmlformats.org/officeDocument/2006/relationships/hyperlink" Target="https://forum.arduino.cc/t/hook-up-servo-to-a-l298n/336030" TargetMode="External"/><Relationship Id="rId1" Type="http://schemas.openxmlformats.org/officeDocument/2006/relationships/slideLayout" Target="../slideLayouts/slideLayout5.xml"/><Relationship Id="rId6" Type="http://schemas.openxmlformats.org/officeDocument/2006/relationships/hyperlink" Target="https://www.youtube.com/watch?v=NV6YHZ2RAqc" TargetMode="External"/><Relationship Id="rId5" Type="http://schemas.openxmlformats.org/officeDocument/2006/relationships/hyperlink" Target="https://www.youtube.com/watch?v=kUHmYKWwuWs&amp;t=1074s" TargetMode="External"/><Relationship Id="rId4" Type="http://schemas.openxmlformats.org/officeDocument/2006/relationships/hyperlink" Target="https://www.circuito.io/blog/arduino-uno-pinout/#:~:text=Pins%200%2D13%20of%20the,10%2C11%20have%20PWM%20capability."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844200" y="472036"/>
            <a:ext cx="7431120" cy="1311044"/>
          </a:xfrm>
        </p:spPr>
        <p:txBody>
          <a:bodyPr/>
          <a:lstStyle/>
          <a:p>
            <a:r>
              <a:rPr lang="en-US" dirty="0"/>
              <a:t>Box Mover Project</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862488" y="1767609"/>
            <a:ext cx="3709512" cy="1140183"/>
          </a:xfrm>
        </p:spPr>
        <p:txBody>
          <a:bodyPr/>
          <a:lstStyle/>
          <a:p>
            <a:pPr>
              <a:lnSpc>
                <a:spcPct val="100000"/>
              </a:lnSpc>
              <a:spcBef>
                <a:spcPts val="0"/>
              </a:spcBef>
            </a:pPr>
            <a:r>
              <a:rPr lang="en-US" dirty="0"/>
              <a:t>Graham Kroll</a:t>
            </a:r>
          </a:p>
          <a:p>
            <a:pPr>
              <a:lnSpc>
                <a:spcPct val="100000"/>
              </a:lnSpc>
              <a:spcBef>
                <a:spcPts val="0"/>
              </a:spcBef>
            </a:pPr>
            <a:r>
              <a:rPr lang="en-US" dirty="0">
                <a:latin typeface="Avenir Next LT Pro Light" panose="020B0304020202020204" pitchFamily="34" charset="0"/>
              </a:rPr>
              <a:t>Engr-3414</a:t>
            </a:r>
          </a:p>
          <a:p>
            <a:pPr>
              <a:lnSpc>
                <a:spcPct val="100000"/>
              </a:lnSpc>
              <a:spcBef>
                <a:spcPts val="0"/>
              </a:spcBef>
            </a:pPr>
            <a:r>
              <a:rPr lang="en-US" dirty="0">
                <a:latin typeface="Avenir Next LT Pro Light" panose="020B0304020202020204" pitchFamily="34" charset="0"/>
              </a:rPr>
              <a:t>Fall 2024</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Decision Matrix</a:t>
            </a:r>
          </a:p>
        </p:txBody>
      </p:sp>
      <p:graphicFrame>
        <p:nvGraphicFramePr>
          <p:cNvPr id="6" name="Table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2071652897"/>
              </p:ext>
            </p:extLst>
          </p:nvPr>
        </p:nvGraphicFramePr>
        <p:xfrm>
          <a:off x="850900" y="1828800"/>
          <a:ext cx="10140190" cy="4590288"/>
        </p:xfrm>
        <a:graphic>
          <a:graphicData uri="http://schemas.openxmlformats.org/drawingml/2006/table">
            <a:tbl>
              <a:tblPr firstRow="1" bandRow="1">
                <a:tableStyleId>{3B4B98B0-60AC-42C2-AFA5-B58CD77FA1E5}</a:tableStyleId>
              </a:tblPr>
              <a:tblGrid>
                <a:gridCol w="2028038">
                  <a:extLst>
                    <a:ext uri="{9D8B030D-6E8A-4147-A177-3AD203B41FA5}">
                      <a16:colId xmlns:a16="http://schemas.microsoft.com/office/drawing/2014/main" val="1689330750"/>
                    </a:ext>
                  </a:extLst>
                </a:gridCol>
                <a:gridCol w="2028038">
                  <a:extLst>
                    <a:ext uri="{9D8B030D-6E8A-4147-A177-3AD203B41FA5}">
                      <a16:colId xmlns:a16="http://schemas.microsoft.com/office/drawing/2014/main" val="2660631934"/>
                    </a:ext>
                  </a:extLst>
                </a:gridCol>
                <a:gridCol w="2028038">
                  <a:extLst>
                    <a:ext uri="{9D8B030D-6E8A-4147-A177-3AD203B41FA5}">
                      <a16:colId xmlns:a16="http://schemas.microsoft.com/office/drawing/2014/main" val="3909717689"/>
                    </a:ext>
                  </a:extLst>
                </a:gridCol>
                <a:gridCol w="2028038">
                  <a:extLst>
                    <a:ext uri="{9D8B030D-6E8A-4147-A177-3AD203B41FA5}">
                      <a16:colId xmlns:a16="http://schemas.microsoft.com/office/drawing/2014/main" val="1603189107"/>
                    </a:ext>
                  </a:extLst>
                </a:gridCol>
                <a:gridCol w="2028038">
                  <a:extLst>
                    <a:ext uri="{9D8B030D-6E8A-4147-A177-3AD203B41FA5}">
                      <a16:colId xmlns:a16="http://schemas.microsoft.com/office/drawing/2014/main" val="2755691855"/>
                    </a:ext>
                  </a:extLst>
                </a:gridCol>
              </a:tblGrid>
              <a:tr h="510032">
                <a:tc>
                  <a:txBody>
                    <a:bodyPr/>
                    <a:lstStyle/>
                    <a:p>
                      <a:pPr marL="0" marR="0" algn="l" defTabSz="914400" rtl="0" eaLnBrk="1" latinLnBrk="0" hangingPunct="1">
                        <a:lnSpc>
                          <a:spcPct val="107000"/>
                        </a:lnSpc>
                        <a:spcAft>
                          <a:spcPts val="800"/>
                        </a:spcAft>
                      </a:pPr>
                      <a:r>
                        <a:rPr lang="en-US" sz="1200" kern="100">
                          <a:solidFill>
                            <a:srgbClr val="000000"/>
                          </a:solidFill>
                          <a:effectLst/>
                        </a:rPr>
                        <a:t>Criteria</a:t>
                      </a:r>
                      <a:endParaRPr lang="en-US" sz="12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l" defTabSz="914400" rtl="0" eaLnBrk="1" latinLnBrk="0" hangingPunct="1">
                        <a:lnSpc>
                          <a:spcPct val="107000"/>
                        </a:lnSpc>
                        <a:spcAft>
                          <a:spcPts val="800"/>
                        </a:spcAft>
                      </a:pPr>
                      <a:r>
                        <a:rPr lang="en-US" sz="1200" kern="100">
                          <a:solidFill>
                            <a:srgbClr val="000000"/>
                          </a:solidFill>
                          <a:effectLst/>
                        </a:rPr>
                        <a:t>Weight (%)</a:t>
                      </a:r>
                      <a:endParaRPr lang="en-US" sz="12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l" defTabSz="914400" rtl="0" eaLnBrk="1" latinLnBrk="0" hangingPunct="1">
                        <a:lnSpc>
                          <a:spcPct val="107000"/>
                        </a:lnSpc>
                        <a:spcAft>
                          <a:spcPts val="800"/>
                        </a:spcAft>
                      </a:pPr>
                      <a:r>
                        <a:rPr lang="en-US" sz="1200" kern="100" dirty="0">
                          <a:solidFill>
                            <a:srgbClr val="000000"/>
                          </a:solidFill>
                          <a:effectLst/>
                        </a:rPr>
                        <a:t>Gantry</a:t>
                      </a:r>
                      <a:endParaRPr lang="en-US" sz="1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l" defTabSz="914400" rtl="0" eaLnBrk="1" latinLnBrk="0" hangingPunct="1">
                        <a:lnSpc>
                          <a:spcPct val="107000"/>
                        </a:lnSpc>
                        <a:spcAft>
                          <a:spcPts val="800"/>
                        </a:spcAft>
                      </a:pPr>
                      <a:r>
                        <a:rPr lang="en-US" sz="1200" kern="100" dirty="0">
                          <a:solidFill>
                            <a:srgbClr val="000000"/>
                          </a:solidFill>
                          <a:effectLst/>
                        </a:rPr>
                        <a:t>Gravity-Fed Slide</a:t>
                      </a:r>
                      <a:endParaRPr lang="en-US" sz="1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gn="l" defTabSz="914400" rtl="0" eaLnBrk="1" latinLnBrk="0" hangingPunct="1">
                        <a:lnSpc>
                          <a:spcPct val="107000"/>
                        </a:lnSpc>
                        <a:spcAft>
                          <a:spcPts val="800"/>
                        </a:spcAft>
                      </a:pPr>
                      <a:r>
                        <a:rPr lang="en-US" sz="1200" kern="100" dirty="0">
                          <a:solidFill>
                            <a:srgbClr val="000000"/>
                          </a:solidFill>
                          <a:effectLst/>
                        </a:rPr>
                        <a:t>Conveyor Belt</a:t>
                      </a:r>
                      <a:endParaRPr lang="en-US" sz="12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79928716"/>
                  </a:ext>
                </a:extLst>
              </a:tr>
              <a:tr h="510032">
                <a:tc>
                  <a:txBody>
                    <a:bodyPr/>
                    <a:lstStyle/>
                    <a:p>
                      <a:pPr marL="0" marR="0">
                        <a:lnSpc>
                          <a:spcPct val="107000"/>
                        </a:lnSpc>
                        <a:spcAft>
                          <a:spcPts val="800"/>
                        </a:spcAft>
                      </a:pPr>
                      <a:r>
                        <a:rPr lang="en-US" sz="1200" kern="100">
                          <a:solidFill>
                            <a:srgbClr val="000000"/>
                          </a:solidFill>
                          <a:effectLst/>
                        </a:rPr>
                        <a:t>Cost</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20%</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5</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6</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dirty="0">
                          <a:solidFill>
                            <a:srgbClr val="000000"/>
                          </a:solidFill>
                          <a:effectLst/>
                        </a:rPr>
                        <a:t>5</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60208656"/>
                  </a:ext>
                </a:extLst>
              </a:tr>
              <a:tr h="510032">
                <a:tc>
                  <a:txBody>
                    <a:bodyPr/>
                    <a:lstStyle/>
                    <a:p>
                      <a:pPr marL="0" marR="0">
                        <a:lnSpc>
                          <a:spcPct val="107000"/>
                        </a:lnSpc>
                        <a:spcAft>
                          <a:spcPts val="800"/>
                        </a:spcAft>
                      </a:pPr>
                      <a:r>
                        <a:rPr lang="en-US" sz="1200" kern="100" dirty="0">
                          <a:solidFill>
                            <a:srgbClr val="000000"/>
                          </a:solidFill>
                          <a:effectLst/>
                        </a:rPr>
                        <a:t>Complexity</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10%</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7</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8</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dirty="0">
                          <a:solidFill>
                            <a:srgbClr val="000000"/>
                          </a:solidFill>
                          <a:effectLst/>
                        </a:rPr>
                        <a:t>5</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34243071"/>
                  </a:ext>
                </a:extLst>
              </a:tr>
              <a:tr h="510032">
                <a:tc>
                  <a:txBody>
                    <a:bodyPr/>
                    <a:lstStyle/>
                    <a:p>
                      <a:pPr marL="0" marR="0">
                        <a:lnSpc>
                          <a:spcPct val="107000"/>
                        </a:lnSpc>
                        <a:spcAft>
                          <a:spcPts val="800"/>
                        </a:spcAft>
                      </a:pPr>
                      <a:r>
                        <a:rPr lang="en-US" sz="1200" kern="100">
                          <a:solidFill>
                            <a:srgbClr val="000000"/>
                          </a:solidFill>
                          <a:effectLst/>
                        </a:rPr>
                        <a:t>Speed</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15%</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6</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8</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dirty="0">
                          <a:solidFill>
                            <a:srgbClr val="000000"/>
                          </a:solidFill>
                          <a:effectLst/>
                        </a:rPr>
                        <a:t>7</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5808797"/>
                  </a:ext>
                </a:extLst>
              </a:tr>
              <a:tr h="510032">
                <a:tc>
                  <a:txBody>
                    <a:bodyPr/>
                    <a:lstStyle/>
                    <a:p>
                      <a:pPr marL="0" marR="0">
                        <a:lnSpc>
                          <a:spcPct val="107000"/>
                        </a:lnSpc>
                        <a:spcAft>
                          <a:spcPts val="800"/>
                        </a:spcAft>
                      </a:pPr>
                      <a:r>
                        <a:rPr lang="en-US" sz="1200" kern="100">
                          <a:solidFill>
                            <a:srgbClr val="000000"/>
                          </a:solidFill>
                          <a:effectLst/>
                        </a:rPr>
                        <a:t>Scalability</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15%</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5</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3</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dirty="0">
                          <a:solidFill>
                            <a:srgbClr val="000000"/>
                          </a:solidFill>
                          <a:effectLst/>
                        </a:rPr>
                        <a:t>7</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0950325"/>
                  </a:ext>
                </a:extLst>
              </a:tr>
              <a:tr h="510032">
                <a:tc>
                  <a:txBody>
                    <a:bodyPr/>
                    <a:lstStyle/>
                    <a:p>
                      <a:pPr marL="0" marR="0">
                        <a:lnSpc>
                          <a:spcPct val="107000"/>
                        </a:lnSpc>
                        <a:spcAft>
                          <a:spcPts val="800"/>
                        </a:spcAft>
                      </a:pPr>
                      <a:r>
                        <a:rPr lang="en-US" sz="1200" kern="100" dirty="0">
                          <a:solidFill>
                            <a:srgbClr val="000000"/>
                          </a:solidFill>
                          <a:effectLst/>
                        </a:rPr>
                        <a:t>Safety</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20%</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9</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6</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7</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6243697"/>
                  </a:ext>
                </a:extLst>
              </a:tr>
              <a:tr h="510032">
                <a:tc>
                  <a:txBody>
                    <a:bodyPr/>
                    <a:lstStyle/>
                    <a:p>
                      <a:pPr marL="0" marR="0">
                        <a:lnSpc>
                          <a:spcPct val="107000"/>
                        </a:lnSpc>
                        <a:spcAft>
                          <a:spcPts val="800"/>
                        </a:spcAft>
                      </a:pPr>
                      <a:r>
                        <a:rPr lang="en-US" sz="1200" kern="100">
                          <a:solidFill>
                            <a:srgbClr val="000000"/>
                          </a:solidFill>
                          <a:effectLst/>
                        </a:rPr>
                        <a:t>Energy Efficiency</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5%</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4</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9</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solidFill>
                            <a:srgbClr val="000000"/>
                          </a:solidFill>
                          <a:effectLst/>
                        </a:rPr>
                        <a:t>6</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21410164"/>
                  </a:ext>
                </a:extLst>
              </a:tr>
              <a:tr h="510032">
                <a:tc>
                  <a:txBody>
                    <a:bodyPr/>
                    <a:lstStyle/>
                    <a:p>
                      <a:pPr marL="0" marR="0">
                        <a:lnSpc>
                          <a:spcPct val="107000"/>
                        </a:lnSpc>
                        <a:spcAft>
                          <a:spcPts val="800"/>
                        </a:spcAft>
                      </a:pPr>
                      <a:r>
                        <a:rPr lang="en-US" sz="1200" kern="100">
                          <a:effectLst/>
                        </a:rPr>
                        <a:t>Durability</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effectLst/>
                        </a:rPr>
                        <a:t>15%</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effectLst/>
                        </a:rPr>
                        <a:t>8</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effectLst/>
                        </a:rPr>
                        <a:t>7</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kern="100">
                          <a:effectLst/>
                        </a:rPr>
                        <a:t>5</a:t>
                      </a:r>
                      <a:endParaRPr lang="en-US" sz="12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75864567"/>
                  </a:ext>
                </a:extLst>
              </a:tr>
              <a:tr h="510032">
                <a:tc>
                  <a:txBody>
                    <a:bodyPr/>
                    <a:lstStyle/>
                    <a:p>
                      <a:pPr marL="0" marR="0">
                        <a:lnSpc>
                          <a:spcPct val="107000"/>
                        </a:lnSpc>
                        <a:spcAft>
                          <a:spcPts val="800"/>
                        </a:spcAft>
                      </a:pPr>
                      <a:r>
                        <a:rPr lang="en-US" sz="1200" b="1" kern="100">
                          <a:solidFill>
                            <a:srgbClr val="000000"/>
                          </a:solidFill>
                          <a:effectLst/>
                        </a:rPr>
                        <a:t>Total</a:t>
                      </a:r>
                      <a:endParaRPr lang="en-US" sz="120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b="1" kern="100">
                          <a:solidFill>
                            <a:srgbClr val="000000"/>
                          </a:solidFill>
                          <a:effectLst/>
                        </a:rPr>
                        <a:t>100%</a:t>
                      </a:r>
                      <a:endParaRPr lang="en-US" sz="120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b="1" kern="100">
                          <a:solidFill>
                            <a:srgbClr val="000000"/>
                          </a:solidFill>
                          <a:effectLst/>
                        </a:rPr>
                        <a:t>6.55</a:t>
                      </a:r>
                      <a:endParaRPr lang="en-US" sz="120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b="1" kern="100">
                          <a:solidFill>
                            <a:srgbClr val="000000"/>
                          </a:solidFill>
                          <a:effectLst/>
                        </a:rPr>
                        <a:t>6.35</a:t>
                      </a:r>
                      <a:endParaRPr lang="en-US" sz="1200" b="1"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tc>
                  <a:txBody>
                    <a:bodyPr/>
                    <a:lstStyle/>
                    <a:p>
                      <a:pPr marL="0" marR="0">
                        <a:lnSpc>
                          <a:spcPct val="107000"/>
                        </a:lnSpc>
                        <a:spcAft>
                          <a:spcPts val="800"/>
                        </a:spcAft>
                      </a:pPr>
                      <a:r>
                        <a:rPr lang="en-US" sz="1200" b="1" kern="100" dirty="0">
                          <a:solidFill>
                            <a:srgbClr val="000000"/>
                          </a:solidFill>
                          <a:effectLst/>
                        </a:rPr>
                        <a:t>6.05</a:t>
                      </a:r>
                      <a:endParaRPr lang="en-US" sz="120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30087096"/>
                  </a:ext>
                </a:extLst>
              </a:tr>
            </a:tbl>
          </a:graphicData>
        </a:graphic>
      </p:graphicFrame>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394295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FB86-15D4-4FDC-86F2-AD72B2230818}"/>
              </a:ext>
            </a:extLst>
          </p:cNvPr>
          <p:cNvSpPr>
            <a:spLocks noGrp="1"/>
          </p:cNvSpPr>
          <p:nvPr>
            <p:ph type="title"/>
          </p:nvPr>
        </p:nvSpPr>
        <p:spPr>
          <a:xfrm>
            <a:off x="850168" y="419101"/>
            <a:ext cx="10122632" cy="652054"/>
          </a:xfrm>
        </p:spPr>
        <p:txBody>
          <a:bodyPr/>
          <a:lstStyle/>
          <a:p>
            <a:r>
              <a:rPr lang="en-US" dirty="0"/>
              <a:t>Refactored design</a:t>
            </a:r>
          </a:p>
        </p:txBody>
      </p:sp>
      <p:pic>
        <p:nvPicPr>
          <p:cNvPr id="29" name="Picture Placeholder 28">
            <a:extLst>
              <a:ext uri="{FF2B5EF4-FFF2-40B4-BE49-F238E27FC236}">
                <a16:creationId xmlns:a16="http://schemas.microsoft.com/office/drawing/2014/main" id="{EBCBC57C-12F0-DCDF-9284-342CE7482312}"/>
              </a:ext>
            </a:extLst>
          </p:cNvPr>
          <p:cNvPicPr>
            <a:picLocks noGrp="1" noChangeAspect="1"/>
          </p:cNvPicPr>
          <p:nvPr>
            <p:ph type="pic" sz="quarter" idx="13"/>
          </p:nvPr>
        </p:nvPicPr>
        <p:blipFill>
          <a:blip r:embed="rId2"/>
          <a:srcRect l="3783" r="2154"/>
          <a:stretch/>
        </p:blipFill>
        <p:spPr>
          <a:xfrm>
            <a:off x="284108" y="1502229"/>
            <a:ext cx="3524606" cy="2351314"/>
          </a:xfrm>
          <a:prstGeom prst="rect">
            <a:avLst/>
          </a:prstGeom>
        </p:spPr>
      </p:pic>
      <p:pic>
        <p:nvPicPr>
          <p:cNvPr id="30" name="Picture Placeholder 29">
            <a:extLst>
              <a:ext uri="{FF2B5EF4-FFF2-40B4-BE49-F238E27FC236}">
                <a16:creationId xmlns:a16="http://schemas.microsoft.com/office/drawing/2014/main" id="{52EC9AEE-8A9C-F5D8-C435-92036B83002E}"/>
              </a:ext>
            </a:extLst>
          </p:cNvPr>
          <p:cNvPicPr>
            <a:picLocks noGrp="1" noChangeAspect="1"/>
          </p:cNvPicPr>
          <p:nvPr>
            <p:ph type="pic" sz="quarter" idx="15"/>
          </p:nvPr>
        </p:nvPicPr>
        <p:blipFill>
          <a:blip r:embed="rId3"/>
          <a:srcRect l="866" r="63"/>
          <a:stretch/>
        </p:blipFill>
        <p:spPr>
          <a:xfrm>
            <a:off x="2296887" y="4069396"/>
            <a:ext cx="3819032" cy="2570890"/>
          </a:xfrm>
          <a:prstGeom prst="rect">
            <a:avLst/>
          </a:prstGeom>
        </p:spPr>
      </p:pic>
      <p:pic>
        <p:nvPicPr>
          <p:cNvPr id="31" name="Picture Placeholder 30">
            <a:extLst>
              <a:ext uri="{FF2B5EF4-FFF2-40B4-BE49-F238E27FC236}">
                <a16:creationId xmlns:a16="http://schemas.microsoft.com/office/drawing/2014/main" id="{2E4B41C4-2DAA-F3CA-FB7F-C14238EC2956}"/>
              </a:ext>
            </a:extLst>
          </p:cNvPr>
          <p:cNvPicPr>
            <a:picLocks noGrp="1" noChangeAspect="1"/>
          </p:cNvPicPr>
          <p:nvPr>
            <p:ph type="pic" sz="quarter" idx="16"/>
          </p:nvPr>
        </p:nvPicPr>
        <p:blipFill>
          <a:blip r:embed="rId4"/>
          <a:srcRect l="17" r="10761"/>
          <a:stretch/>
        </p:blipFill>
        <p:spPr>
          <a:xfrm>
            <a:off x="6781800" y="2252859"/>
            <a:ext cx="4452257" cy="3155887"/>
          </a:xfrm>
          <a:prstGeom prst="rect">
            <a:avLst/>
          </a:prstGeom>
        </p:spPr>
      </p:pic>
      <p:sp>
        <p:nvSpPr>
          <p:cNvPr id="27" name="Footer Placeholder 26">
            <a:extLst>
              <a:ext uri="{FF2B5EF4-FFF2-40B4-BE49-F238E27FC236}">
                <a16:creationId xmlns:a16="http://schemas.microsoft.com/office/drawing/2014/main" id="{92B9135F-47BD-82B6-6C66-E5F4631E2B42}"/>
              </a:ext>
            </a:extLst>
          </p:cNvPr>
          <p:cNvSpPr>
            <a:spLocks noGrp="1"/>
          </p:cNvSpPr>
          <p:nvPr>
            <p:ph type="ftr" sz="quarter" idx="45"/>
          </p:nvPr>
        </p:nvSpPr>
        <p:spPr/>
        <p:txBody>
          <a:bodyPr/>
          <a:lstStyle/>
          <a:p>
            <a:r>
              <a:rPr lang="en-US" dirty="0"/>
              <a:t>Box mover</a:t>
            </a:r>
          </a:p>
        </p:txBody>
      </p:sp>
      <p:sp>
        <p:nvSpPr>
          <p:cNvPr id="28" name="Slide Number Placeholder 27">
            <a:extLst>
              <a:ext uri="{FF2B5EF4-FFF2-40B4-BE49-F238E27FC236}">
                <a16:creationId xmlns:a16="http://schemas.microsoft.com/office/drawing/2014/main" id="{0FD3E76A-8998-C706-5A8A-9729EE7B8A8D}"/>
              </a:ext>
            </a:extLst>
          </p:cNvPr>
          <p:cNvSpPr>
            <a:spLocks noGrp="1"/>
          </p:cNvSpPr>
          <p:nvPr>
            <p:ph type="sldNum" sz="quarter" idx="46"/>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390797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A766-C505-C004-A71C-3566F3E35B7C}"/>
              </a:ext>
            </a:extLst>
          </p:cNvPr>
          <p:cNvSpPr>
            <a:spLocks noGrp="1"/>
          </p:cNvSpPr>
          <p:nvPr>
            <p:ph type="title"/>
          </p:nvPr>
        </p:nvSpPr>
        <p:spPr/>
        <p:txBody>
          <a:bodyPr/>
          <a:lstStyle/>
          <a:p>
            <a:r>
              <a:rPr lang="en-US" dirty="0"/>
              <a:t>Model</a:t>
            </a:r>
          </a:p>
        </p:txBody>
      </p:sp>
      <p:sp>
        <p:nvSpPr>
          <p:cNvPr id="5" name="Text Placeholder 4">
            <a:extLst>
              <a:ext uri="{FF2B5EF4-FFF2-40B4-BE49-F238E27FC236}">
                <a16:creationId xmlns:a16="http://schemas.microsoft.com/office/drawing/2014/main" id="{8035BE71-8A55-A742-9810-DBEDFAFFC59E}"/>
              </a:ext>
            </a:extLst>
          </p:cNvPr>
          <p:cNvSpPr>
            <a:spLocks noGrp="1"/>
          </p:cNvSpPr>
          <p:nvPr>
            <p:ph type="body" sz="quarter" idx="13"/>
          </p:nvPr>
        </p:nvSpPr>
        <p:spPr>
          <a:xfrm>
            <a:off x="-808694" y="3721608"/>
            <a:ext cx="3734774" cy="3776472"/>
          </a:xfrm>
        </p:spPr>
        <p:txBody>
          <a:bodyPr/>
          <a:lstStyle/>
          <a:p>
            <a:endParaRPr lang="en-US" dirty="0"/>
          </a:p>
        </p:txBody>
      </p:sp>
      <p:sp>
        <p:nvSpPr>
          <p:cNvPr id="7" name="Footer Placeholder 6">
            <a:extLst>
              <a:ext uri="{FF2B5EF4-FFF2-40B4-BE49-F238E27FC236}">
                <a16:creationId xmlns:a16="http://schemas.microsoft.com/office/drawing/2014/main" id="{1E13B6FC-3AD5-3F77-B2AE-4E08AE25A541}"/>
              </a:ext>
            </a:extLst>
          </p:cNvPr>
          <p:cNvSpPr>
            <a:spLocks noGrp="1"/>
          </p:cNvSpPr>
          <p:nvPr>
            <p:ph type="ftr" sz="quarter" idx="10"/>
          </p:nvPr>
        </p:nvSpPr>
        <p:spPr/>
        <p:txBody>
          <a:bodyPr/>
          <a:lstStyle/>
          <a:p>
            <a:r>
              <a:rPr lang="en-US" dirty="0"/>
              <a:t>Box Mover</a:t>
            </a:r>
          </a:p>
        </p:txBody>
      </p:sp>
      <p:sp>
        <p:nvSpPr>
          <p:cNvPr id="8" name="Slide Number Placeholder 7">
            <a:extLst>
              <a:ext uri="{FF2B5EF4-FFF2-40B4-BE49-F238E27FC236}">
                <a16:creationId xmlns:a16="http://schemas.microsoft.com/office/drawing/2014/main" id="{3424A6F9-54B5-15FB-7EA3-17EB1932F7A9}"/>
              </a:ext>
            </a:extLst>
          </p:cNvPr>
          <p:cNvSpPr>
            <a:spLocks noGrp="1"/>
          </p:cNvSpPr>
          <p:nvPr>
            <p:ph type="sldNum" sz="quarter" idx="11"/>
          </p:nvPr>
        </p:nvSpPr>
        <p:spPr/>
        <p:txBody>
          <a:bodyPr/>
          <a:lstStyle/>
          <a:p>
            <a:fld id="{09A01C0A-2BB6-49E7-91A3-DCB9F9F59583}" type="slidenum">
              <a:rPr lang="en-US" smtClean="0"/>
              <a:pPr/>
              <a:t>12</a:t>
            </a:fld>
            <a:endParaRPr lang="en-US" dirty="0"/>
          </a:p>
        </p:txBody>
      </p:sp>
      <p:pic>
        <p:nvPicPr>
          <p:cNvPr id="9" name="Picture Placeholder 8" descr="A grey machine with a long metal frame&#10;&#10;Description automatically generated with low confidence">
            <a:extLst>
              <a:ext uri="{FF2B5EF4-FFF2-40B4-BE49-F238E27FC236}">
                <a16:creationId xmlns:a16="http://schemas.microsoft.com/office/drawing/2014/main" id="{622EDD0C-FBF4-C1CD-AEAC-C39075C9D4F8}"/>
              </a:ext>
            </a:extLst>
          </p:cNvPr>
          <p:cNvPicPr>
            <a:picLocks noGrp="1" noChangeAspect="1"/>
          </p:cNvPicPr>
          <p:nvPr>
            <p:ph type="pic" sz="quarter" idx="12"/>
          </p:nvPr>
        </p:nvPicPr>
        <p:blipFill>
          <a:blip r:embed="rId2"/>
          <a:srcRect l="-74" r="11899"/>
          <a:stretch/>
        </p:blipFill>
        <p:spPr>
          <a:xfrm>
            <a:off x="4909457" y="176665"/>
            <a:ext cx="5976257" cy="6503329"/>
          </a:xfrm>
          <a:prstGeom prst="rect">
            <a:avLst/>
          </a:prstGeom>
        </p:spPr>
      </p:pic>
    </p:spTree>
    <p:extLst>
      <p:ext uri="{BB962C8B-B14F-4D97-AF65-F5344CB8AC3E}">
        <p14:creationId xmlns:p14="http://schemas.microsoft.com/office/powerpoint/2010/main" val="4191587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69ED1-0449-3DAF-5CB8-63DCF1A528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15C362-DDEF-E891-1EFE-91A141087D1E}"/>
              </a:ext>
            </a:extLst>
          </p:cNvPr>
          <p:cNvSpPr>
            <a:spLocks noGrp="1"/>
          </p:cNvSpPr>
          <p:nvPr>
            <p:ph type="title"/>
          </p:nvPr>
        </p:nvSpPr>
        <p:spPr>
          <a:xfrm>
            <a:off x="276224" y="100694"/>
            <a:ext cx="733425" cy="7081156"/>
          </a:xfrm>
        </p:spPr>
        <p:txBody>
          <a:bodyPr vert="wordArtVert"/>
          <a:lstStyle/>
          <a:p>
            <a:r>
              <a:rPr lang="en-US" sz="3200" dirty="0"/>
              <a:t>Materials</a:t>
            </a:r>
          </a:p>
        </p:txBody>
      </p:sp>
      <p:pic>
        <p:nvPicPr>
          <p:cNvPr id="3" name="Picture 2">
            <a:extLst>
              <a:ext uri="{FF2B5EF4-FFF2-40B4-BE49-F238E27FC236}">
                <a16:creationId xmlns:a16="http://schemas.microsoft.com/office/drawing/2014/main" id="{7326BD2A-8F31-CB1F-0855-95556E2BD4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5208" y="0"/>
            <a:ext cx="9575292" cy="6783521"/>
          </a:xfrm>
          <a:prstGeom prst="rect">
            <a:avLst/>
          </a:prstGeom>
          <a:noFill/>
          <a:ln>
            <a:solidFill>
              <a:schemeClr val="tx1"/>
            </a:solidFill>
          </a:ln>
        </p:spPr>
      </p:pic>
    </p:spTree>
    <p:extLst>
      <p:ext uri="{BB962C8B-B14F-4D97-AF65-F5344CB8AC3E}">
        <p14:creationId xmlns:p14="http://schemas.microsoft.com/office/powerpoint/2010/main" val="998392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F210F-60AE-7C2B-17C7-AFAC451E10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54529-769C-6349-92CB-063B39FE9BCB}"/>
              </a:ext>
            </a:extLst>
          </p:cNvPr>
          <p:cNvSpPr>
            <a:spLocks noGrp="1"/>
          </p:cNvSpPr>
          <p:nvPr>
            <p:ph type="title"/>
          </p:nvPr>
        </p:nvSpPr>
        <p:spPr>
          <a:xfrm>
            <a:off x="11249024" y="0"/>
            <a:ext cx="733425" cy="7081156"/>
          </a:xfrm>
        </p:spPr>
        <p:txBody>
          <a:bodyPr vert="wordArtVert"/>
          <a:lstStyle/>
          <a:p>
            <a:pPr algn="ctr"/>
            <a:r>
              <a:rPr lang="en-US" sz="3200" dirty="0"/>
              <a:t>List</a:t>
            </a:r>
          </a:p>
        </p:txBody>
      </p:sp>
      <p:pic>
        <p:nvPicPr>
          <p:cNvPr id="4" name="Picture 3">
            <a:extLst>
              <a:ext uri="{FF2B5EF4-FFF2-40B4-BE49-F238E27FC236}">
                <a16:creationId xmlns:a16="http://schemas.microsoft.com/office/drawing/2014/main" id="{D0197A33-0282-1E9E-BC0A-391C800C8C3F}"/>
              </a:ext>
            </a:extLst>
          </p:cNvPr>
          <p:cNvPicPr>
            <a:picLocks noChangeAspect="1"/>
          </p:cNvPicPr>
          <p:nvPr/>
        </p:nvPicPr>
        <p:blipFill>
          <a:blip r:embed="rId2"/>
          <a:stretch>
            <a:fillRect/>
          </a:stretch>
        </p:blipFill>
        <p:spPr>
          <a:xfrm>
            <a:off x="298446" y="292446"/>
            <a:ext cx="9731447" cy="6108354"/>
          </a:xfrm>
          <a:prstGeom prst="rect">
            <a:avLst/>
          </a:prstGeom>
        </p:spPr>
      </p:pic>
    </p:spTree>
    <p:extLst>
      <p:ext uri="{BB962C8B-B14F-4D97-AF65-F5344CB8AC3E}">
        <p14:creationId xmlns:p14="http://schemas.microsoft.com/office/powerpoint/2010/main" val="3241225950"/>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ADC86-EC75-5E6C-6544-5E8A127B0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FA642-8663-96BB-7B4D-A7A4BBFAE822}"/>
              </a:ext>
            </a:extLst>
          </p:cNvPr>
          <p:cNvSpPr>
            <a:spLocks noGrp="1"/>
          </p:cNvSpPr>
          <p:nvPr>
            <p:ph type="title"/>
          </p:nvPr>
        </p:nvSpPr>
        <p:spPr/>
        <p:txBody>
          <a:bodyPr/>
          <a:lstStyle/>
          <a:p>
            <a:r>
              <a:rPr lang="en-US" dirty="0"/>
              <a:t>Assembly</a:t>
            </a:r>
          </a:p>
        </p:txBody>
      </p:sp>
      <p:sp>
        <p:nvSpPr>
          <p:cNvPr id="7" name="Footer Placeholder 6">
            <a:extLst>
              <a:ext uri="{FF2B5EF4-FFF2-40B4-BE49-F238E27FC236}">
                <a16:creationId xmlns:a16="http://schemas.microsoft.com/office/drawing/2014/main" id="{C320BAFE-280B-2338-AE63-0CE041A97DFD}"/>
              </a:ext>
            </a:extLst>
          </p:cNvPr>
          <p:cNvSpPr>
            <a:spLocks noGrp="1"/>
          </p:cNvSpPr>
          <p:nvPr>
            <p:ph type="ftr" sz="quarter" idx="10"/>
          </p:nvPr>
        </p:nvSpPr>
        <p:spPr/>
        <p:txBody>
          <a:bodyPr/>
          <a:lstStyle/>
          <a:p>
            <a:r>
              <a:rPr lang="en-US" dirty="0"/>
              <a:t>Box Mover</a:t>
            </a:r>
          </a:p>
        </p:txBody>
      </p:sp>
      <p:sp>
        <p:nvSpPr>
          <p:cNvPr id="8" name="Slide Number Placeholder 7">
            <a:extLst>
              <a:ext uri="{FF2B5EF4-FFF2-40B4-BE49-F238E27FC236}">
                <a16:creationId xmlns:a16="http://schemas.microsoft.com/office/drawing/2014/main" id="{37712C00-E698-FA28-0B12-DB3EC994611E}"/>
              </a:ext>
            </a:extLst>
          </p:cNvPr>
          <p:cNvSpPr>
            <a:spLocks noGrp="1"/>
          </p:cNvSpPr>
          <p:nvPr>
            <p:ph type="sldNum" sz="quarter" idx="11"/>
          </p:nvPr>
        </p:nvSpPr>
        <p:spPr/>
        <p:txBody>
          <a:bodyPr/>
          <a:lstStyle/>
          <a:p>
            <a:fld id="{09A01C0A-2BB6-49E7-91A3-DCB9F9F59583}" type="slidenum">
              <a:rPr lang="en-US" smtClean="0"/>
              <a:pPr/>
              <a:t>15</a:t>
            </a:fld>
            <a:endParaRPr lang="en-US" dirty="0"/>
          </a:p>
        </p:txBody>
      </p:sp>
    </p:spTree>
    <p:extLst>
      <p:ext uri="{BB962C8B-B14F-4D97-AF65-F5344CB8AC3E}">
        <p14:creationId xmlns:p14="http://schemas.microsoft.com/office/powerpoint/2010/main" val="1037643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80FB5F-01A1-800B-601C-7201B0F2B07F}"/>
              </a:ext>
            </a:extLst>
          </p:cNvPr>
          <p:cNvSpPr/>
          <p:nvPr/>
        </p:nvSpPr>
        <p:spPr>
          <a:xfrm>
            <a:off x="6757416" y="201168"/>
            <a:ext cx="5129784" cy="1517904"/>
          </a:xfrm>
          <a:prstGeom prst="rect">
            <a:avLst/>
          </a:prstGeom>
          <a:solidFill>
            <a:srgbClr val="DCE0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C971D9-2C56-C2CD-E165-0513AC1BA305}"/>
              </a:ext>
            </a:extLst>
          </p:cNvPr>
          <p:cNvSpPr>
            <a:spLocks noGrp="1"/>
          </p:cNvSpPr>
          <p:nvPr>
            <p:ph type="title"/>
          </p:nvPr>
        </p:nvSpPr>
        <p:spPr>
          <a:xfrm>
            <a:off x="6997975" y="384048"/>
            <a:ext cx="2758674" cy="621792"/>
          </a:xfrm>
        </p:spPr>
        <p:txBody>
          <a:bodyPr/>
          <a:lstStyle/>
          <a:p>
            <a:r>
              <a:rPr lang="en-US" dirty="0"/>
              <a:t>Day 1-2</a:t>
            </a:r>
          </a:p>
        </p:txBody>
      </p:sp>
      <p:sp>
        <p:nvSpPr>
          <p:cNvPr id="4" name="Content Placeholder 3">
            <a:extLst>
              <a:ext uri="{FF2B5EF4-FFF2-40B4-BE49-F238E27FC236}">
                <a16:creationId xmlns:a16="http://schemas.microsoft.com/office/drawing/2014/main" id="{55A5F837-C681-2569-4923-2E70ACC6B96E}"/>
              </a:ext>
            </a:extLst>
          </p:cNvPr>
          <p:cNvSpPr>
            <a:spLocks noGrp="1"/>
          </p:cNvSpPr>
          <p:nvPr>
            <p:ph idx="1"/>
          </p:nvPr>
        </p:nvSpPr>
        <p:spPr>
          <a:xfrm>
            <a:off x="6915677" y="2029968"/>
            <a:ext cx="4834517" cy="4118529"/>
          </a:xfrm>
        </p:spPr>
        <p:txBody>
          <a:bodyPr/>
          <a:lstStyle/>
          <a:p>
            <a:pPr marL="342900" indent="-342900">
              <a:buFont typeface="Arial" panose="020B0604020202020204" pitchFamily="34" charset="0"/>
              <a:buChar char="•"/>
            </a:pPr>
            <a:r>
              <a:rPr lang="en-US" dirty="0"/>
              <a:t>Horizontal assembly</a:t>
            </a:r>
          </a:p>
          <a:p>
            <a:pPr marL="342900" indent="-342900">
              <a:buFont typeface="Arial" panose="020B0604020202020204" pitchFamily="34" charset="0"/>
              <a:buChar char="•"/>
            </a:pPr>
            <a:r>
              <a:rPr lang="en-US" dirty="0"/>
              <a:t>Hyper couple, pillow block</a:t>
            </a:r>
          </a:p>
          <a:p>
            <a:pPr marL="342900" indent="-342900">
              <a:buFont typeface="Arial" panose="020B0604020202020204" pitchFamily="34" charset="0"/>
              <a:buChar char="•"/>
            </a:pPr>
            <a:r>
              <a:rPr lang="en-US" dirty="0"/>
              <a:t>M4 BOLTS</a:t>
            </a:r>
          </a:p>
          <a:p>
            <a:pPr marL="342900" indent="-342900">
              <a:buFont typeface="Arial" panose="020B0604020202020204" pitchFamily="34" charset="0"/>
              <a:buChar char="•"/>
            </a:pPr>
            <a:r>
              <a:rPr lang="en-US" dirty="0"/>
              <a:t>Troubleshooting elevator</a:t>
            </a:r>
          </a:p>
          <a:p>
            <a:pPr marL="342900" indent="-342900">
              <a:buFont typeface="Arial" panose="020B0604020202020204" pitchFamily="34" charset="0"/>
              <a:buChar char="•"/>
            </a:pPr>
            <a:r>
              <a:rPr lang="en-US" dirty="0"/>
              <a:t>Horizontal rocking</a:t>
            </a:r>
          </a:p>
        </p:txBody>
      </p:sp>
      <p:pic>
        <p:nvPicPr>
          <p:cNvPr id="7" name="Picture 6" descr="Image preview">
            <a:extLst>
              <a:ext uri="{FF2B5EF4-FFF2-40B4-BE49-F238E27FC236}">
                <a16:creationId xmlns:a16="http://schemas.microsoft.com/office/drawing/2014/main" id="{D0948305-AB99-8CEC-FD30-E47DA44EBB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88" r="2801" b="38204"/>
          <a:stretch/>
        </p:blipFill>
        <p:spPr bwMode="auto">
          <a:xfrm>
            <a:off x="283264" y="299328"/>
            <a:ext cx="3511496" cy="3077873"/>
          </a:xfrm>
          <a:prstGeom prst="rect">
            <a:avLst/>
          </a:prstGeom>
          <a:noFill/>
          <a:ln>
            <a:noFill/>
          </a:ln>
          <a:extLst>
            <a:ext uri="{53640926-AAD7-44D8-BBD7-CCE9431645EC}">
              <a14:shadowObscured xmlns:a14="http://schemas.microsoft.com/office/drawing/2010/main"/>
            </a:ext>
          </a:extLst>
        </p:spPr>
      </p:pic>
      <p:pic>
        <p:nvPicPr>
          <p:cNvPr id="8" name="Picture 7" descr="Image preview">
            <a:extLst>
              <a:ext uri="{FF2B5EF4-FFF2-40B4-BE49-F238E27FC236}">
                <a16:creationId xmlns:a16="http://schemas.microsoft.com/office/drawing/2014/main" id="{9AEDFF7F-2BFE-6BEA-560F-4BDE5E258A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152" t="10337" r="17985" b="23545"/>
          <a:stretch/>
        </p:blipFill>
        <p:spPr bwMode="auto">
          <a:xfrm>
            <a:off x="4014216" y="1686774"/>
            <a:ext cx="2334024" cy="3618342"/>
          </a:xfrm>
          <a:prstGeom prst="rect">
            <a:avLst/>
          </a:prstGeom>
          <a:noFill/>
          <a:ln>
            <a:noFill/>
          </a:ln>
          <a:extLst>
            <a:ext uri="{53640926-AAD7-44D8-BBD7-CCE9431645EC}">
              <a14:shadowObscured xmlns:a14="http://schemas.microsoft.com/office/drawing/2010/main"/>
            </a:ext>
          </a:extLst>
        </p:spPr>
      </p:pic>
      <p:pic>
        <p:nvPicPr>
          <p:cNvPr id="9" name="Picture 8" descr="Image preview">
            <a:extLst>
              <a:ext uri="{FF2B5EF4-FFF2-40B4-BE49-F238E27FC236}">
                <a16:creationId xmlns:a16="http://schemas.microsoft.com/office/drawing/2014/main" id="{31766658-5113-51A7-2FCE-D62D6E8E1E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146" r="10919" b="25000"/>
          <a:stretch/>
        </p:blipFill>
        <p:spPr bwMode="auto">
          <a:xfrm>
            <a:off x="283264" y="3547787"/>
            <a:ext cx="3529784" cy="3268544"/>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78CF8FF-E46C-BC72-39DC-0A1249003C36}"/>
              </a:ext>
            </a:extLst>
          </p:cNvPr>
          <p:cNvSpPr txBox="1"/>
          <p:nvPr/>
        </p:nvSpPr>
        <p:spPr>
          <a:xfrm>
            <a:off x="6997975" y="1078992"/>
            <a:ext cx="2414016" cy="461665"/>
          </a:xfrm>
          <a:prstGeom prst="rect">
            <a:avLst/>
          </a:prstGeom>
          <a:noFill/>
        </p:spPr>
        <p:txBody>
          <a:bodyPr wrap="square" rtlCol="0">
            <a:spAutoFit/>
          </a:bodyPr>
          <a:lstStyle/>
          <a:p>
            <a:r>
              <a:rPr lang="en-US" sz="2400" dirty="0">
                <a:latin typeface="Avenir Next LT Pro Light" panose="020B0304020202020204" pitchFamily="34" charset="0"/>
              </a:rPr>
              <a:t>STRUCTURE</a:t>
            </a:r>
          </a:p>
        </p:txBody>
      </p:sp>
    </p:spTree>
    <p:extLst>
      <p:ext uri="{BB962C8B-B14F-4D97-AF65-F5344CB8AC3E}">
        <p14:creationId xmlns:p14="http://schemas.microsoft.com/office/powerpoint/2010/main" val="743382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A7CF5-DCC8-FD31-A93F-EC5A3FF10BE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7940909-C4A4-7009-29CE-07F8C8F08989}"/>
              </a:ext>
            </a:extLst>
          </p:cNvPr>
          <p:cNvSpPr/>
          <p:nvPr/>
        </p:nvSpPr>
        <p:spPr>
          <a:xfrm>
            <a:off x="246888" y="210312"/>
            <a:ext cx="5129784" cy="1517904"/>
          </a:xfrm>
          <a:prstGeom prst="rect">
            <a:avLst/>
          </a:prstGeom>
          <a:solidFill>
            <a:srgbClr val="DCE0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01E78F-C74C-1E6A-E83C-F11A01694702}"/>
              </a:ext>
            </a:extLst>
          </p:cNvPr>
          <p:cNvSpPr>
            <a:spLocks noGrp="1"/>
          </p:cNvSpPr>
          <p:nvPr>
            <p:ph type="title"/>
          </p:nvPr>
        </p:nvSpPr>
        <p:spPr>
          <a:xfrm>
            <a:off x="487447" y="393192"/>
            <a:ext cx="2758674" cy="621792"/>
          </a:xfrm>
        </p:spPr>
        <p:txBody>
          <a:bodyPr/>
          <a:lstStyle/>
          <a:p>
            <a:r>
              <a:rPr lang="en-US" dirty="0"/>
              <a:t>Day 3-4</a:t>
            </a:r>
          </a:p>
        </p:txBody>
      </p:sp>
      <p:sp>
        <p:nvSpPr>
          <p:cNvPr id="4" name="Content Placeholder 3">
            <a:extLst>
              <a:ext uri="{FF2B5EF4-FFF2-40B4-BE49-F238E27FC236}">
                <a16:creationId xmlns:a16="http://schemas.microsoft.com/office/drawing/2014/main" id="{7873B9CF-ECB2-43C2-E1FC-B3E979EF17BA}"/>
              </a:ext>
            </a:extLst>
          </p:cNvPr>
          <p:cNvSpPr>
            <a:spLocks noGrp="1"/>
          </p:cNvSpPr>
          <p:nvPr>
            <p:ph idx="1"/>
          </p:nvPr>
        </p:nvSpPr>
        <p:spPr>
          <a:xfrm>
            <a:off x="405149" y="2039112"/>
            <a:ext cx="4834517" cy="4118529"/>
          </a:xfrm>
        </p:spPr>
        <p:txBody>
          <a:bodyPr/>
          <a:lstStyle/>
          <a:p>
            <a:pPr marL="342900" indent="-342900">
              <a:buFont typeface="Arial" panose="020B0604020202020204" pitchFamily="34" charset="0"/>
              <a:buChar char="•"/>
            </a:pPr>
            <a:r>
              <a:rPr lang="en-US" dirty="0"/>
              <a:t>Guide rails</a:t>
            </a:r>
          </a:p>
          <a:p>
            <a:pPr marL="342900" indent="-342900">
              <a:buFont typeface="Arial" panose="020B0604020202020204" pitchFamily="34" charset="0"/>
              <a:buChar char="•"/>
            </a:pPr>
            <a:r>
              <a:rPr lang="en-US" dirty="0"/>
              <a:t>Padding</a:t>
            </a:r>
          </a:p>
          <a:p>
            <a:pPr marL="342900" indent="-342900">
              <a:buFont typeface="Arial" panose="020B0604020202020204" pitchFamily="34" charset="0"/>
              <a:buChar char="•"/>
            </a:pPr>
            <a:r>
              <a:rPr lang="en-US" dirty="0"/>
              <a:t>Tension on bearings</a:t>
            </a:r>
          </a:p>
          <a:p>
            <a:pPr marL="342900" indent="-342900">
              <a:buFont typeface="Arial" panose="020B0604020202020204" pitchFamily="34" charset="0"/>
              <a:buChar char="•"/>
            </a:pPr>
            <a:r>
              <a:rPr lang="en-US" dirty="0"/>
              <a:t>PROPER GROUNDING</a:t>
            </a:r>
          </a:p>
        </p:txBody>
      </p:sp>
      <p:sp>
        <p:nvSpPr>
          <p:cNvPr id="5" name="TextBox 4">
            <a:extLst>
              <a:ext uri="{FF2B5EF4-FFF2-40B4-BE49-F238E27FC236}">
                <a16:creationId xmlns:a16="http://schemas.microsoft.com/office/drawing/2014/main" id="{7F60593B-7945-8E3E-E49C-58D52BAD286F}"/>
              </a:ext>
            </a:extLst>
          </p:cNvPr>
          <p:cNvSpPr txBox="1"/>
          <p:nvPr/>
        </p:nvSpPr>
        <p:spPr>
          <a:xfrm>
            <a:off x="487446" y="1088136"/>
            <a:ext cx="2786105" cy="461665"/>
          </a:xfrm>
          <a:prstGeom prst="rect">
            <a:avLst/>
          </a:prstGeom>
          <a:noFill/>
        </p:spPr>
        <p:txBody>
          <a:bodyPr wrap="square" rtlCol="0">
            <a:spAutoFit/>
          </a:bodyPr>
          <a:lstStyle/>
          <a:p>
            <a:r>
              <a:rPr lang="en-US" sz="2400" dirty="0">
                <a:latin typeface="Avenir Next LT Pro Light" panose="020B0304020202020204" pitchFamily="34" charset="0"/>
              </a:rPr>
              <a:t>FRICTION/SERVO</a:t>
            </a:r>
          </a:p>
        </p:txBody>
      </p:sp>
      <p:pic>
        <p:nvPicPr>
          <p:cNvPr id="3" name="Picture 2" descr="Image preview">
            <a:extLst>
              <a:ext uri="{FF2B5EF4-FFF2-40B4-BE49-F238E27FC236}">
                <a16:creationId xmlns:a16="http://schemas.microsoft.com/office/drawing/2014/main" id="{FE43A038-104C-DF1C-D5D3-DED7DBCB64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1" t="38688" r="7800" b="14134"/>
          <a:stretch/>
        </p:blipFill>
        <p:spPr bwMode="auto">
          <a:xfrm>
            <a:off x="8773668" y="969264"/>
            <a:ext cx="2738628" cy="2492008"/>
          </a:xfrm>
          <a:prstGeom prst="rect">
            <a:avLst/>
          </a:prstGeom>
          <a:noFill/>
          <a:ln>
            <a:noFill/>
          </a:ln>
          <a:extLst>
            <a:ext uri="{53640926-AAD7-44D8-BBD7-CCE9431645EC}">
              <a14:shadowObscured xmlns:a14="http://schemas.microsoft.com/office/drawing/2010/main"/>
            </a:ext>
          </a:extLst>
        </p:spPr>
      </p:pic>
      <p:pic>
        <p:nvPicPr>
          <p:cNvPr id="14" name="Picture 13" descr="Image preview">
            <a:extLst>
              <a:ext uri="{FF2B5EF4-FFF2-40B4-BE49-F238E27FC236}">
                <a16:creationId xmlns:a16="http://schemas.microsoft.com/office/drawing/2014/main" id="{AE5A7F50-F552-2B5D-468A-DAD792514C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67" t="34399" r="10859" b="29308"/>
          <a:stretch/>
        </p:blipFill>
        <p:spPr bwMode="auto">
          <a:xfrm>
            <a:off x="5487161" y="3924934"/>
            <a:ext cx="6323025" cy="2091817"/>
          </a:xfrm>
          <a:prstGeom prst="rect">
            <a:avLst/>
          </a:prstGeom>
          <a:noFill/>
          <a:ln>
            <a:noFill/>
          </a:ln>
          <a:extLst>
            <a:ext uri="{53640926-AAD7-44D8-BBD7-CCE9431645EC}">
              <a14:shadowObscured xmlns:a14="http://schemas.microsoft.com/office/drawing/2010/main"/>
            </a:ext>
          </a:extLst>
        </p:spPr>
      </p:pic>
      <p:pic>
        <p:nvPicPr>
          <p:cNvPr id="15" name="Picture 14" descr="Image preview">
            <a:extLst>
              <a:ext uri="{FF2B5EF4-FFF2-40B4-BE49-F238E27FC236}">
                <a16:creationId xmlns:a16="http://schemas.microsoft.com/office/drawing/2014/main" id="{ADFBF7EC-11AB-7E3E-07C6-9514B61F4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2264" y="554736"/>
            <a:ext cx="2316480" cy="3088640"/>
          </a:xfrm>
          <a:prstGeom prst="rect">
            <a:avLst/>
          </a:prstGeom>
          <a:noFill/>
          <a:ln>
            <a:noFill/>
          </a:ln>
        </p:spPr>
      </p:pic>
    </p:spTree>
    <p:extLst>
      <p:ext uri="{BB962C8B-B14F-4D97-AF65-F5344CB8AC3E}">
        <p14:creationId xmlns:p14="http://schemas.microsoft.com/office/powerpoint/2010/main" val="161301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16AE6-4EE5-4798-99F4-E6D4977FC79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FB25CE1-4371-B773-2055-B6421C3F0FB6}"/>
              </a:ext>
            </a:extLst>
          </p:cNvPr>
          <p:cNvSpPr/>
          <p:nvPr/>
        </p:nvSpPr>
        <p:spPr>
          <a:xfrm>
            <a:off x="6757416" y="201168"/>
            <a:ext cx="5129784" cy="1517904"/>
          </a:xfrm>
          <a:prstGeom prst="rect">
            <a:avLst/>
          </a:prstGeom>
          <a:solidFill>
            <a:srgbClr val="DCE0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19340-8B5A-5D8A-41AF-59914ACA3884}"/>
              </a:ext>
            </a:extLst>
          </p:cNvPr>
          <p:cNvSpPr>
            <a:spLocks noGrp="1"/>
          </p:cNvSpPr>
          <p:nvPr>
            <p:ph type="title"/>
          </p:nvPr>
        </p:nvSpPr>
        <p:spPr>
          <a:xfrm>
            <a:off x="6997975" y="384048"/>
            <a:ext cx="2758674" cy="621792"/>
          </a:xfrm>
        </p:spPr>
        <p:txBody>
          <a:bodyPr/>
          <a:lstStyle/>
          <a:p>
            <a:r>
              <a:rPr lang="en-US" dirty="0"/>
              <a:t>Day 5-6</a:t>
            </a:r>
          </a:p>
        </p:txBody>
      </p:sp>
      <p:sp>
        <p:nvSpPr>
          <p:cNvPr id="4" name="Content Placeholder 3">
            <a:extLst>
              <a:ext uri="{FF2B5EF4-FFF2-40B4-BE49-F238E27FC236}">
                <a16:creationId xmlns:a16="http://schemas.microsoft.com/office/drawing/2014/main" id="{8322278B-E54F-9A84-625E-6F40A1C67C0F}"/>
              </a:ext>
            </a:extLst>
          </p:cNvPr>
          <p:cNvSpPr>
            <a:spLocks noGrp="1"/>
          </p:cNvSpPr>
          <p:nvPr>
            <p:ph idx="1"/>
          </p:nvPr>
        </p:nvSpPr>
        <p:spPr>
          <a:xfrm>
            <a:off x="6915677" y="2029968"/>
            <a:ext cx="4834517" cy="4118529"/>
          </a:xfrm>
        </p:spPr>
        <p:txBody>
          <a:bodyPr/>
          <a:lstStyle/>
          <a:p>
            <a:pPr marL="342900" indent="-342900">
              <a:buFont typeface="Arial" panose="020B0604020202020204" pitchFamily="34" charset="0"/>
              <a:buChar char="•"/>
            </a:pPr>
            <a:r>
              <a:rPr lang="en-US" dirty="0"/>
              <a:t>Servo resolution</a:t>
            </a:r>
          </a:p>
          <a:p>
            <a:pPr marL="342900" indent="-342900">
              <a:buFont typeface="Arial" panose="020B0604020202020204" pitchFamily="34" charset="0"/>
              <a:buChar char="•"/>
            </a:pPr>
            <a:r>
              <a:rPr lang="en-US" dirty="0"/>
              <a:t>Mounting linear actuator</a:t>
            </a:r>
          </a:p>
          <a:p>
            <a:pPr marL="342900" indent="-342900">
              <a:buFont typeface="Arial" panose="020B0604020202020204" pitchFamily="34" charset="0"/>
              <a:buChar char="•"/>
            </a:pPr>
            <a:r>
              <a:rPr lang="en-US" dirty="0"/>
              <a:t>Two degrees of translation</a:t>
            </a:r>
          </a:p>
        </p:txBody>
      </p:sp>
      <p:sp>
        <p:nvSpPr>
          <p:cNvPr id="5" name="TextBox 4">
            <a:extLst>
              <a:ext uri="{FF2B5EF4-FFF2-40B4-BE49-F238E27FC236}">
                <a16:creationId xmlns:a16="http://schemas.microsoft.com/office/drawing/2014/main" id="{2699DCFE-B53C-35D6-EB2B-C5FFA29D9D27}"/>
              </a:ext>
            </a:extLst>
          </p:cNvPr>
          <p:cNvSpPr txBox="1"/>
          <p:nvPr/>
        </p:nvSpPr>
        <p:spPr>
          <a:xfrm>
            <a:off x="6997975" y="1078992"/>
            <a:ext cx="2414016" cy="461665"/>
          </a:xfrm>
          <a:prstGeom prst="rect">
            <a:avLst/>
          </a:prstGeom>
          <a:noFill/>
        </p:spPr>
        <p:txBody>
          <a:bodyPr wrap="square" rtlCol="0">
            <a:spAutoFit/>
          </a:bodyPr>
          <a:lstStyle/>
          <a:p>
            <a:r>
              <a:rPr lang="en-US" sz="2400" dirty="0">
                <a:latin typeface="Avenir Next LT Pro Light" panose="020B0304020202020204" pitchFamily="34" charset="0"/>
              </a:rPr>
              <a:t>INTEGRATION</a:t>
            </a:r>
          </a:p>
        </p:txBody>
      </p:sp>
      <p:pic>
        <p:nvPicPr>
          <p:cNvPr id="3" name="Picture 2" descr="Image preview">
            <a:extLst>
              <a:ext uri="{FF2B5EF4-FFF2-40B4-BE49-F238E27FC236}">
                <a16:creationId xmlns:a16="http://schemas.microsoft.com/office/drawing/2014/main" id="{3B152E5A-A173-EAA0-595F-1FD1EEE3EB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1439" b="27796"/>
          <a:stretch/>
        </p:blipFill>
        <p:spPr bwMode="auto">
          <a:xfrm>
            <a:off x="1481772" y="302831"/>
            <a:ext cx="3373692" cy="3012492"/>
          </a:xfrm>
          <a:prstGeom prst="rect">
            <a:avLst/>
          </a:prstGeom>
          <a:noFill/>
          <a:ln>
            <a:noFill/>
          </a:ln>
          <a:extLst>
            <a:ext uri="{53640926-AAD7-44D8-BBD7-CCE9431645EC}">
              <a14:shadowObscured xmlns:a14="http://schemas.microsoft.com/office/drawing/2010/main"/>
            </a:ext>
          </a:extLst>
        </p:spPr>
      </p:pic>
      <p:pic>
        <p:nvPicPr>
          <p:cNvPr id="10" name="Picture 9" descr="Image preview">
            <a:extLst>
              <a:ext uri="{FF2B5EF4-FFF2-40B4-BE49-F238E27FC236}">
                <a16:creationId xmlns:a16="http://schemas.microsoft.com/office/drawing/2014/main" id="{CFAF36D3-0D63-E272-B0E5-6A34D3DA00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4506" r="3413"/>
          <a:stretch/>
        </p:blipFill>
        <p:spPr bwMode="auto">
          <a:xfrm>
            <a:off x="675512" y="3616324"/>
            <a:ext cx="5156543" cy="30222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65232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a:xfrm>
            <a:off x="847384" y="884982"/>
            <a:ext cx="5744335" cy="979204"/>
          </a:xfrm>
        </p:spPr>
        <p:txBody>
          <a:bodyPr anchor="t">
            <a:normAutofit/>
          </a:bodyPr>
          <a:lstStyle/>
          <a:p>
            <a:r>
              <a:rPr lang="en-US" dirty="0"/>
              <a:t>Discussion</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1"/>
          </p:nvPr>
        </p:nvSpPr>
        <p:spPr>
          <a:xfrm>
            <a:off x="852790" y="1864186"/>
            <a:ext cx="5753520" cy="631867"/>
          </a:xfrm>
        </p:spPr>
        <p:txBody>
          <a:bodyPr anchor="b">
            <a:normAutofit/>
          </a:bodyPr>
          <a:lstStyle/>
          <a:p>
            <a:pPr>
              <a:spcAft>
                <a:spcPts val="600"/>
              </a:spcAft>
            </a:pPr>
            <a:r>
              <a:rPr lang="en-US" dirty="0"/>
              <a:t>Why is it important?</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29"/>
          </p:nvPr>
        </p:nvSpPr>
        <p:spPr>
          <a:xfrm>
            <a:off x="851804" y="2553204"/>
            <a:ext cx="5869036" cy="1406147"/>
          </a:xfrm>
        </p:spPr>
        <p:txBody>
          <a:bodyPr>
            <a:normAutofit/>
          </a:bodyPr>
          <a:lstStyle/>
          <a:p>
            <a:pPr marL="285750" indent="-285750">
              <a:spcAft>
                <a:spcPts val="600"/>
              </a:spcAft>
            </a:pPr>
            <a:r>
              <a:rPr lang="en-US" dirty="0"/>
              <a:t>  25% of work force missing 10 days due to back pain (“Chronic Back Pain”). </a:t>
            </a:r>
          </a:p>
          <a:p>
            <a:pPr marL="285750" indent="-285750">
              <a:spcAft>
                <a:spcPts val="600"/>
              </a:spcAft>
            </a:pPr>
            <a:r>
              <a:rPr lang="en-US" dirty="0"/>
              <a:t>  40% of adults had back pain in 2019 (Lucas, Jacqueline W., et al)</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3"/>
          </p:nvPr>
        </p:nvSpPr>
        <p:spPr>
          <a:xfrm>
            <a:off x="852790" y="4057317"/>
            <a:ext cx="5753520" cy="631867"/>
          </a:xfrm>
        </p:spPr>
        <p:txBody>
          <a:bodyPr anchor="b">
            <a:normAutofit/>
          </a:bodyPr>
          <a:lstStyle/>
          <a:p>
            <a:pPr>
              <a:spcAft>
                <a:spcPts val="600"/>
              </a:spcAft>
            </a:pPr>
            <a:r>
              <a:rPr lang="en-US" dirty="0"/>
              <a:t>Who will it affect?</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32"/>
          </p:nvPr>
        </p:nvSpPr>
        <p:spPr>
          <a:xfrm>
            <a:off x="851805" y="4746336"/>
            <a:ext cx="5257800" cy="1311566"/>
          </a:xfrm>
        </p:spPr>
        <p:txBody>
          <a:bodyPr>
            <a:normAutofit/>
          </a:bodyPr>
          <a:lstStyle/>
          <a:p>
            <a:pPr marL="285750" indent="-285750">
              <a:lnSpc>
                <a:spcPct val="140000"/>
              </a:lnSpc>
              <a:spcAft>
                <a:spcPts val="600"/>
              </a:spcAft>
            </a:pPr>
            <a:r>
              <a:rPr lang="en-US" dirty="0"/>
              <a:t>Our product can aid all workers in the warehouse industry</a:t>
            </a:r>
          </a:p>
          <a:p>
            <a:pPr marL="285750" indent="-285750">
              <a:lnSpc>
                <a:spcPct val="140000"/>
              </a:lnSpc>
              <a:spcAft>
                <a:spcPts val="600"/>
              </a:spcAft>
            </a:pPr>
            <a:r>
              <a:rPr lang="en-US" dirty="0"/>
              <a:t>More days at work and longer working careers</a:t>
            </a:r>
          </a:p>
          <a:p>
            <a:pPr>
              <a:lnSpc>
                <a:spcPct val="140000"/>
              </a:lnSpc>
              <a:spcAft>
                <a:spcPts val="600"/>
              </a:spcAft>
            </a:pPr>
            <a:endParaRPr lang="en-US" dirty="0"/>
          </a:p>
        </p:txBody>
      </p:sp>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22000"/>
                    </a14:imgEffect>
                  </a14:imgLayer>
                </a14:imgProps>
              </a:ext>
              <a:ext uri="{28A0092B-C50C-407E-A947-70E740481C1C}">
                <a14:useLocalDpi xmlns:a14="http://schemas.microsoft.com/office/drawing/2010/main"/>
              </a:ext>
            </a:extLst>
          </a:blip>
          <a:srcRect l="11285" r="26601" b="3"/>
          <a:stretch/>
        </p:blipFill>
        <p:spPr>
          <a:xfrm>
            <a:off x="7214510" y="1066373"/>
            <a:ext cx="2243137" cy="4929188"/>
          </a:xfrm>
          <a:noFill/>
        </p:spPr>
      </p:pic>
      <p:pic>
        <p:nvPicPr>
          <p:cNvPr id="70" name="Picture Placeholder 31" descr="Electronics protoboard">
            <a:extLst>
              <a:ext uri="{FF2B5EF4-FFF2-40B4-BE49-F238E27FC236}">
                <a16:creationId xmlns:a16="http://schemas.microsoft.com/office/drawing/2014/main" id="{D1FC6153-A37A-EC14-7EEA-7335A559F915}"/>
              </a:ext>
            </a:extLst>
          </p:cNvPr>
          <p:cNvPicPr>
            <a:picLocks noGrp="1" noChangeAspect="1"/>
          </p:cNvPicPr>
          <p:nvPr>
            <p:ph type="pic" sz="quarter" idx="13"/>
          </p:nvPr>
        </p:nvPicPr>
        <p:blipFill>
          <a:blip r:embed="rId4"/>
          <a:srcRect l="25541" r="25541"/>
          <a:stretch/>
        </p:blipFill>
        <p:spPr>
          <a:xfrm>
            <a:off x="9791099" y="1066373"/>
            <a:ext cx="1672682" cy="2278993"/>
          </a:xfrm>
          <a:noFill/>
        </p:spPr>
      </p:pic>
      <p:pic>
        <p:nvPicPr>
          <p:cNvPr id="68" name="Picture Placeholder 11" descr="Cartons placed on the belt conveyor system">
            <a:extLst>
              <a:ext uri="{FF2B5EF4-FFF2-40B4-BE49-F238E27FC236}">
                <a16:creationId xmlns:a16="http://schemas.microsoft.com/office/drawing/2014/main" id="{A0327B68-D192-4EDA-F3AE-366C54CED4D3}"/>
              </a:ext>
            </a:extLst>
          </p:cNvPr>
          <p:cNvPicPr>
            <a:picLocks noGrp="1" noChangeAspect="1"/>
          </p:cNvPicPr>
          <p:nvPr>
            <p:ph type="pic" sz="quarter" idx="14"/>
          </p:nvPr>
        </p:nvPicPr>
        <p:blipFill>
          <a:blip r:embed="rId5"/>
          <a:srcRect l="27065" r="27065"/>
          <a:stretch/>
        </p:blipFill>
        <p:spPr>
          <a:xfrm>
            <a:off x="9791099" y="3716568"/>
            <a:ext cx="1672682" cy="2278993"/>
          </a:xfrm>
          <a:no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a:xfrm rot="16200000">
            <a:off x="8854442" y="2953511"/>
            <a:ext cx="6291068" cy="384048"/>
          </a:xfrm>
        </p:spPr>
        <p:txBody>
          <a:bodyPr anchor="ctr">
            <a:normAutofit/>
          </a:bodyPr>
          <a:lstStyle/>
          <a:p>
            <a:pPr>
              <a:spcAft>
                <a:spcPts val="600"/>
              </a:spcAft>
            </a:pPr>
            <a:r>
              <a:rPr lang="en-US" dirty="0"/>
              <a:t>Box mover</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19</a:t>
            </a:fld>
            <a:endParaRPr lang="en-US"/>
          </a:p>
        </p:txBody>
      </p:sp>
    </p:spTree>
    <p:extLst>
      <p:ext uri="{BB962C8B-B14F-4D97-AF65-F5344CB8AC3E}">
        <p14:creationId xmlns:p14="http://schemas.microsoft.com/office/powerpoint/2010/main" val="256311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654637"/>
            <a:ext cx="4834517" cy="1731947"/>
          </a:xfrm>
        </p:spPr>
        <p:txBody>
          <a:bodyPr/>
          <a:lstStyle/>
          <a:p>
            <a:r>
              <a:rPr lang="en-US" dirty="0"/>
              <a:t>AGENDA</a:t>
            </a:r>
          </a:p>
        </p:txBody>
      </p:sp>
      <p:pic>
        <p:nvPicPr>
          <p:cNvPr id="22" name="Picture Placeholder 11" descr="Steel gea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a:blip r:embed="rId3"/>
          <a:srcRect/>
          <a:stretch/>
        </p:blipFill>
        <p:spPr>
          <a:blipFill dpi="0" rotWithShape="1">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1" y="2340864"/>
            <a:ext cx="4834517" cy="3862497"/>
          </a:xfrm>
        </p:spPr>
        <p:txBody>
          <a:bodyPr/>
          <a:lstStyle/>
          <a:p>
            <a:r>
              <a:rPr lang="en-US" dirty="0"/>
              <a:t>Problem statement</a:t>
            </a:r>
          </a:p>
          <a:p>
            <a:r>
              <a:rPr lang="en-US" dirty="0"/>
              <a:t>Constraints</a:t>
            </a:r>
          </a:p>
          <a:p>
            <a:r>
              <a:rPr lang="en-US" dirty="0"/>
              <a:t>Design Space</a:t>
            </a:r>
          </a:p>
          <a:p>
            <a:r>
              <a:rPr lang="en-US" dirty="0"/>
              <a:t>Materials List</a:t>
            </a:r>
          </a:p>
          <a:p>
            <a:r>
              <a:rPr lang="en-US" dirty="0"/>
              <a:t>Assembly</a:t>
            </a:r>
          </a:p>
          <a:p>
            <a:r>
              <a:rPr lang="en-US" dirty="0"/>
              <a:t>Discussion</a:t>
            </a:r>
          </a:p>
          <a:p>
            <a:r>
              <a:rPr lang="en-US" dirty="0"/>
              <a:t>Conclusion</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pPr marL="285750" indent="-285750">
              <a:buFont typeface="Arial" panose="020B0604020202020204" pitchFamily="34" charset="0"/>
              <a:buChar char="•"/>
            </a:pPr>
            <a:r>
              <a:rPr lang="en-US" dirty="0"/>
              <a:t>ENGINEERING DESIGN PROCESS</a:t>
            </a:r>
          </a:p>
          <a:p>
            <a:pPr marL="285750" indent="-285750">
              <a:buFont typeface="Arial" panose="020B0604020202020204" pitchFamily="34" charset="0"/>
              <a:buChar char="•"/>
            </a:pPr>
            <a:r>
              <a:rPr lang="en-US" dirty="0"/>
              <a:t>USE OF AI</a:t>
            </a:r>
          </a:p>
          <a:p>
            <a:pPr marL="742950" lvl="1" indent="-285750">
              <a:buFont typeface="Arial" panose="020B0604020202020204" pitchFamily="34" charset="0"/>
              <a:buChar char="•"/>
            </a:pPr>
            <a:r>
              <a:rPr lang="en-US" dirty="0"/>
              <a:t>SYNTAX NATIGATION</a:t>
            </a:r>
          </a:p>
          <a:p>
            <a:pPr marL="742950" lvl="1" indent="-285750">
              <a:buFont typeface="Arial" panose="020B0604020202020204" pitchFamily="34" charset="0"/>
              <a:buChar char="•"/>
            </a:pPr>
            <a:r>
              <a:rPr lang="en-US" dirty="0"/>
              <a:t>PROBLEM SOLVING</a:t>
            </a:r>
          </a:p>
          <a:p>
            <a:pPr marL="285750" indent="-285750">
              <a:buFont typeface="Arial" panose="020B0604020202020204" pitchFamily="34" charset="0"/>
              <a:buChar char="•"/>
            </a:pPr>
            <a:r>
              <a:rPr lang="en-US" dirty="0"/>
              <a:t>NEXT STEPS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Box mover</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20</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3790988"/>
            <a:ext cx="5444517" cy="1311364"/>
          </a:xfrm>
        </p:spPr>
        <p:txBody>
          <a:bodyPr/>
          <a:lstStyle/>
          <a:p>
            <a:r>
              <a:rPr lang="en-US" dirty="0"/>
              <a:t>GRAHAM KROLL </a:t>
            </a:r>
          </a:p>
          <a:p>
            <a:r>
              <a:rPr lang="en-US" dirty="0"/>
              <a:t>gkroll4600@dbu.edu</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Box mover</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21</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CA61-C70F-09EB-E69B-532AF5E1656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754EFA6-34EC-D861-F8CC-8BA617C9D234}"/>
              </a:ext>
            </a:extLst>
          </p:cNvPr>
          <p:cNvSpPr>
            <a:spLocks noGrp="1"/>
          </p:cNvSpPr>
          <p:nvPr>
            <p:ph sz="half" idx="2"/>
          </p:nvPr>
        </p:nvSpPr>
        <p:spPr/>
        <p:txBody>
          <a:bodyPr/>
          <a:lstStyle/>
          <a:p>
            <a:pPr marL="285750" marR="0" indent="-285750">
              <a:lnSpc>
                <a:spcPct val="100000"/>
              </a:lnSpc>
              <a:spcBef>
                <a:spcPts val="0"/>
              </a:spcBef>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Arduino Forum. "Hook up Servo to a L298N."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Arduino Forum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30 Sept. 2015,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2"/>
              </a:rPr>
              <a:t>https://forum.arduino.cc/t/hook-up-servo-to-a-l298n/336030</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85750" marR="0" indent="-285750">
              <a:lnSpc>
                <a:spcPct val="100000"/>
              </a:lnSpc>
              <a:spcBef>
                <a:spcPts val="0"/>
              </a:spcBef>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Arduino Documentation. "Servo Library."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Arduino Docs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3"/>
              </a:rPr>
              <a:t>https://docs.arduino.cc/libraries/servo/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85750" marR="0" indent="-285750">
              <a:lnSpc>
                <a:spcPct val="100000"/>
              </a:lnSpc>
              <a:spcBef>
                <a:spcPts val="0"/>
              </a:spcBef>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“Chronic Back Pain.”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Health Policy Institute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13 Feb. 2019, hpi.georgetown.edu/backpain/. </a:t>
            </a:r>
          </a:p>
          <a:p>
            <a:pPr marL="285750" marR="0" indent="-285750">
              <a:lnSpc>
                <a:spcPct val="100000"/>
              </a:lnSpc>
              <a:spcBef>
                <a:spcPts val="0"/>
              </a:spcBef>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Circuito.io. "Arduino Uno Pinout."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Circuito.io Blog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https://www.circuito.io/blog/</a:t>
            </a:r>
            <a:r>
              <a:rPr lang="en-US" sz="1800" u="sng" kern="100" dirty="0" err="1">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arduino</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4"/>
              </a:rPr>
              <a:t>-uno-pinout/#:~:text=Pins%200%2D13%20of%20the,10%2C11%20have%20PWM%20capability.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85750" marR="0" indent="-285750">
              <a:lnSpc>
                <a:spcPct val="100000"/>
              </a:lnSpc>
              <a:spcBef>
                <a:spcPts val="0"/>
              </a:spcBef>
              <a:buFont typeface="Arial" panose="020B0604020202020204" pitchFamily="34"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Dhanushka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Controlling a Servo Motor with Arduino and L298N Motor Driver</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YouTube, 6 Aug. 2019,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5"/>
              </a:rPr>
              <a:t>https://www.youtube.com/watch?v=kUHmYKWwuWs&amp;t=1074s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85750" marR="0" indent="-285750">
              <a:lnSpc>
                <a:spcPct val="100000"/>
              </a:lnSpc>
              <a:spcBef>
                <a:spcPts val="0"/>
              </a:spcBef>
              <a:buFont typeface="Arial" panose="020B0604020202020204" pitchFamily="34"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DroneBot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Workshop.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Using L298N Motor Driver with Arduino - DC Motor Control</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YouTube, 16 Sept. 2020,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6"/>
              </a:rPr>
              <a:t>https://www.youtube.com/watch?v=NV6YHZ2RAqc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285750" marR="0" indent="-285750">
              <a:lnSpc>
                <a:spcPct val="100000"/>
              </a:lnSpc>
              <a:spcBef>
                <a:spcPts val="0"/>
              </a:spcBef>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Lucas, Jacqueline W., et al. “NCHS Data Brief </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No. 415 </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July 2021.</a:t>
            </a:r>
            <a:r>
              <a:rPr lang="en-US" sz="1800" kern="100" dirty="0">
                <a:effectLst/>
                <a:latin typeface="Aptos" panose="020B0004020202020204" pitchFamily="34" charset="0"/>
                <a:ea typeface="Aptos" panose="020B0004020202020204" pitchFamily="34" charset="0"/>
                <a:cs typeface="Aptos" panose="020B0004020202020204" pitchFamily="34" charset="0"/>
              </a:rPr>
              <a: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dirty="0">
                <a:effectLst/>
                <a:latin typeface="Times New Roman" panose="02020603050405020304" pitchFamily="18" charset="0"/>
                <a:ea typeface="Aptos" panose="020B0004020202020204" pitchFamily="34" charset="0"/>
                <a:cs typeface="Times New Roman" panose="02020603050405020304" pitchFamily="18" charset="0"/>
              </a:rPr>
              <a:t>National Center for Health Statistics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July 2021, www.cdc.gov/nchs/data/databriefs/db415-h.pdf. </a:t>
            </a:r>
          </a:p>
          <a:p>
            <a:pPr marL="285750" marR="0" indent="-285750">
              <a:lnSpc>
                <a:spcPct val="100000"/>
              </a:lnSpc>
              <a:spcBef>
                <a:spcPts val="0"/>
              </a:spcBef>
              <a:buFont typeface="Arial" panose="020B0604020202020204" pitchFamily="34"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HowToMechatronics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"Arduino DC Motor Control Tutorial – L298N PWM H-Bridge." </a:t>
            </a:r>
            <a:r>
              <a:rPr lang="en-US" sz="1800" i="1" kern="100" dirty="0" err="1">
                <a:effectLst/>
                <a:latin typeface="Times New Roman" panose="02020603050405020304" pitchFamily="18" charset="0"/>
                <a:ea typeface="Aptos" panose="020B0004020202020204" pitchFamily="34" charset="0"/>
                <a:cs typeface="Times New Roman" panose="02020603050405020304" pitchFamily="18" charset="0"/>
              </a:rPr>
              <a:t>HowToMechatronics</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u="sng" kern="100" dirty="0">
                <a:solidFill>
                  <a:srgbClr val="467886"/>
                </a:solidFill>
                <a:effectLst/>
                <a:latin typeface="Times New Roman" panose="02020603050405020304" pitchFamily="18" charset="0"/>
                <a:ea typeface="Aptos" panose="020B0004020202020204" pitchFamily="34" charset="0"/>
                <a:cs typeface="Times New Roman" panose="02020603050405020304" pitchFamily="18" charset="0"/>
                <a:hlinkClick r:id="rId7"/>
              </a:rPr>
              <a:t>https://howtomechatronics.com/tutorials/arduino/arduino-dc-motor-control-tutorial-l298n-pwm-h-bridge/</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nSpc>
                <a:spcPct val="100000"/>
              </a:lnSpc>
              <a:spcBef>
                <a:spcPts val="0"/>
              </a:spcBef>
            </a:pPr>
            <a:endParaRPr lang="en-US" dirty="0"/>
          </a:p>
        </p:txBody>
      </p:sp>
      <p:sp>
        <p:nvSpPr>
          <p:cNvPr id="4" name="Footer Placeholder 3">
            <a:extLst>
              <a:ext uri="{FF2B5EF4-FFF2-40B4-BE49-F238E27FC236}">
                <a16:creationId xmlns:a16="http://schemas.microsoft.com/office/drawing/2014/main" id="{969CE674-2DFC-6AA0-B84D-2B44CD8B730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593CDC9-A604-4A2D-94DA-36B3135C9F87}"/>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Tree>
    <p:extLst>
      <p:ext uri="{BB962C8B-B14F-4D97-AF65-F5344CB8AC3E}">
        <p14:creationId xmlns:p14="http://schemas.microsoft.com/office/powerpoint/2010/main" val="2811926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846438" y="409576"/>
            <a:ext cx="10972800" cy="1325563"/>
          </a:xfrm>
        </p:spPr>
        <p:txBody>
          <a:bodyPr anchor="ctr">
            <a:normAutofit/>
          </a:bodyPr>
          <a:lstStyle/>
          <a:p>
            <a:r>
              <a:rPr lang="en-US"/>
              <a:t>Problem</a:t>
            </a:r>
            <a:br>
              <a:rPr lang="en-US"/>
            </a:br>
            <a:r>
              <a:rPr lang="en-US"/>
              <a:t>Statement</a:t>
            </a:r>
          </a:p>
        </p:txBody>
      </p:sp>
      <p:sp>
        <p:nvSpPr>
          <p:cNvPr id="2" name="Text Placeholder 1">
            <a:extLst>
              <a:ext uri="{FF2B5EF4-FFF2-40B4-BE49-F238E27FC236}">
                <a16:creationId xmlns:a16="http://schemas.microsoft.com/office/drawing/2014/main" id="{C8FC01B0-7BC5-5869-A281-EF11B59BA8A0}"/>
              </a:ext>
            </a:extLst>
          </p:cNvPr>
          <p:cNvSpPr>
            <a:spLocks noGrp="1"/>
          </p:cNvSpPr>
          <p:nvPr>
            <p:ph sz="half" idx="2"/>
          </p:nvPr>
        </p:nvSpPr>
        <p:spPr>
          <a:xfrm>
            <a:off x="4021426" y="1828800"/>
            <a:ext cx="6955103" cy="4351338"/>
          </a:xfrm>
        </p:spPr>
        <p:txBody>
          <a:bodyPr>
            <a:normAutofit/>
          </a:bodyPr>
          <a:lstStyle/>
          <a:p>
            <a:pPr>
              <a:lnSpc>
                <a:spcPct val="140000"/>
              </a:lnSpc>
            </a:pPr>
            <a:r>
              <a:rPr lang="en-US" sz="2200"/>
              <a:t>The members of ENGR 3414 were tasked with designing a machine to reduce employee injuries in their product-sorting business using the Engineering Design Process. This device will sort packages by weight, placing heavier items at the bottom and lighter ones at the top, using color codes for weight identification. The team plans to build a prototype for a feasibility study to evaluate the machine's effectiveness.</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Box Mover</a:t>
            </a:r>
            <a:endParaRPr lang="en-US"/>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3</a:t>
            </a:fld>
            <a:endParaRPr lang="en-US"/>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4294967295"/>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l="44942" r="7621" b="1"/>
          <a:stretch/>
        </p:blipFill>
        <p:spPr>
          <a:xfrm>
            <a:off x="850168" y="1828800"/>
            <a:ext cx="2980758" cy="4351338"/>
          </a:xfrm>
          <a:noFill/>
        </p:spPr>
      </p:pic>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9F3F7-B832-875F-C0FD-40ADE9F01A7A}"/>
              </a:ext>
            </a:extLst>
          </p:cNvPr>
          <p:cNvSpPr>
            <a:spLocks noGrp="1"/>
          </p:cNvSpPr>
          <p:nvPr>
            <p:ph type="title"/>
          </p:nvPr>
        </p:nvSpPr>
        <p:spPr>
          <a:xfrm>
            <a:off x="846879" y="884902"/>
            <a:ext cx="4567228" cy="1877976"/>
          </a:xfrm>
        </p:spPr>
        <p:txBody>
          <a:bodyPr vert="horz" lIns="0" tIns="0" rIns="0" bIns="0" rtlCol="0" anchor="t">
            <a:normAutofit/>
          </a:bodyPr>
          <a:lstStyle/>
          <a:p>
            <a:r>
              <a:rPr lang="en-US" b="1" i="0" kern="1200" cap="all" spc="600" baseline="0">
                <a:latin typeface="+mj-lt"/>
                <a:ea typeface="+mj-ea"/>
                <a:cs typeface="Arial Black" panose="020B0604020202020204" pitchFamily="34" charset="0"/>
              </a:rPr>
              <a:t>Constraints</a:t>
            </a:r>
          </a:p>
        </p:txBody>
      </p:sp>
      <p:sp>
        <p:nvSpPr>
          <p:cNvPr id="4" name="Footer Placeholder 3">
            <a:extLst>
              <a:ext uri="{FF2B5EF4-FFF2-40B4-BE49-F238E27FC236}">
                <a16:creationId xmlns:a16="http://schemas.microsoft.com/office/drawing/2014/main" id="{1466C4D0-81F3-C50E-D7D0-BCAFEB7E3DAA}"/>
              </a:ext>
            </a:extLst>
          </p:cNvPr>
          <p:cNvSpPr>
            <a:spLocks noGrp="1"/>
          </p:cNvSpPr>
          <p:nvPr>
            <p:ph type="ftr" sz="quarter" idx="10"/>
          </p:nvPr>
        </p:nvSpPr>
        <p:spPr>
          <a:xfrm rot="16200000">
            <a:off x="8854442" y="2953511"/>
            <a:ext cx="6291068" cy="384048"/>
          </a:xfrm>
        </p:spPr>
        <p:txBody>
          <a:bodyPr vert="horz" lIns="210312" tIns="45720" rIns="91440" bIns="45720" rtlCol="0" anchor="ctr">
            <a:normAutofit/>
          </a:bodyPr>
          <a:lstStyle/>
          <a:p>
            <a:pPr>
              <a:spcAft>
                <a:spcPts val="600"/>
              </a:spcAft>
            </a:pPr>
            <a:r>
              <a:rPr lang="en-US" b="1" kern="1200" cap="all" spc="300" baseline="0">
                <a:latin typeface="+mj-lt"/>
                <a:ea typeface="+mn-ea"/>
                <a:cs typeface="+mn-cs"/>
              </a:rPr>
              <a:t>Presentation Title</a:t>
            </a:r>
          </a:p>
        </p:txBody>
      </p:sp>
      <p:sp>
        <p:nvSpPr>
          <p:cNvPr id="5" name="Slide Number Placeholder 4">
            <a:extLst>
              <a:ext uri="{FF2B5EF4-FFF2-40B4-BE49-F238E27FC236}">
                <a16:creationId xmlns:a16="http://schemas.microsoft.com/office/drawing/2014/main" id="{A065FCDC-E65C-AD9C-AFA3-480A060B7B44}"/>
              </a:ext>
            </a:extLst>
          </p:cNvPr>
          <p:cNvSpPr>
            <a:spLocks noGrp="1"/>
          </p:cNvSpPr>
          <p:nvPr>
            <p:ph type="sldNum" sz="quarter" idx="11"/>
          </p:nvPr>
        </p:nvSpPr>
        <p:spPr>
          <a:xfrm rot="16200000">
            <a:off x="11716511" y="6382510"/>
            <a:ext cx="566928" cy="384048"/>
          </a:xfrm>
        </p:spPr>
        <p:txBody>
          <a:bodyPr vert="horz" lIns="91440" tIns="45720" rIns="91440" bIns="45720" rtlCol="0" anchor="ctr">
            <a:normAutofit/>
          </a:bodyPr>
          <a:lstStyle/>
          <a:p>
            <a:pPr>
              <a:spcAft>
                <a:spcPts val="600"/>
              </a:spcAft>
            </a:pPr>
            <a:fld id="{09A01C0A-2BB6-49E7-91A3-DCB9F9F59583}" type="slidenum">
              <a:rPr lang="en-US" smtClean="0"/>
              <a:pPr>
                <a:spcAft>
                  <a:spcPts val="600"/>
                </a:spcAft>
              </a:pPr>
              <a:t>4</a:t>
            </a:fld>
            <a:endParaRPr lang="en-US"/>
          </a:p>
        </p:txBody>
      </p:sp>
      <p:graphicFrame>
        <p:nvGraphicFramePr>
          <p:cNvPr id="11" name="TextBox 6">
            <a:extLst>
              <a:ext uri="{FF2B5EF4-FFF2-40B4-BE49-F238E27FC236}">
                <a16:creationId xmlns:a16="http://schemas.microsoft.com/office/drawing/2014/main" id="{B36ADF32-0AF2-311B-F805-EBEE701BEAAD}"/>
              </a:ext>
            </a:extLst>
          </p:cNvPr>
          <p:cNvGraphicFramePr/>
          <p:nvPr>
            <p:extLst>
              <p:ext uri="{D42A27DB-BD31-4B8C-83A1-F6EECF244321}">
                <p14:modId xmlns:p14="http://schemas.microsoft.com/office/powerpoint/2010/main" val="2420298454"/>
              </p:ext>
            </p:extLst>
          </p:nvPr>
        </p:nvGraphicFramePr>
        <p:xfrm>
          <a:off x="5572125" y="409576"/>
          <a:ext cx="5789913" cy="6067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2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24FE-EA12-4B96-6CAA-6B8659B9AD08}"/>
              </a:ext>
            </a:extLst>
          </p:cNvPr>
          <p:cNvSpPr>
            <a:spLocks noGrp="1"/>
          </p:cNvSpPr>
          <p:nvPr>
            <p:ph type="title"/>
          </p:nvPr>
        </p:nvSpPr>
        <p:spPr>
          <a:xfrm>
            <a:off x="468086" y="272144"/>
            <a:ext cx="4618310" cy="903514"/>
          </a:xfrm>
        </p:spPr>
        <p:txBody>
          <a:bodyPr/>
          <a:lstStyle/>
          <a:p>
            <a:r>
              <a:rPr lang="en-US" dirty="0"/>
              <a:t>Gantt Chart</a:t>
            </a:r>
          </a:p>
        </p:txBody>
      </p:sp>
      <p:pic>
        <p:nvPicPr>
          <p:cNvPr id="5" name="Picture Placeholder 4">
            <a:extLst>
              <a:ext uri="{FF2B5EF4-FFF2-40B4-BE49-F238E27FC236}">
                <a16:creationId xmlns:a16="http://schemas.microsoft.com/office/drawing/2014/main" id="{BB609238-B058-79D2-1D56-B376442F8256}"/>
              </a:ext>
            </a:extLst>
          </p:cNvPr>
          <p:cNvPicPr>
            <a:picLocks noGrp="1" noChangeAspect="1"/>
          </p:cNvPicPr>
          <p:nvPr>
            <p:ph type="pic" sz="quarter" idx="10"/>
          </p:nvPr>
        </p:nvPicPr>
        <p:blipFill>
          <a:blip r:embed="rId2"/>
          <a:srcRect l="-190" r="4815"/>
          <a:stretch/>
        </p:blipFill>
        <p:spPr>
          <a:xfrm>
            <a:off x="4105656" y="1297231"/>
            <a:ext cx="7456253" cy="5287130"/>
          </a:xfrm>
          <a:prstGeom prst="rect">
            <a:avLst/>
          </a:prstGeom>
          <a:ln w="19050">
            <a:solidFill>
              <a:schemeClr val="tx1">
                <a:lumMod val="60000"/>
                <a:lumOff val="40000"/>
              </a:schemeClr>
            </a:solidFill>
          </a:ln>
        </p:spPr>
      </p:pic>
      <p:sp>
        <p:nvSpPr>
          <p:cNvPr id="10" name="Text Placeholder 4">
            <a:extLst>
              <a:ext uri="{FF2B5EF4-FFF2-40B4-BE49-F238E27FC236}">
                <a16:creationId xmlns:a16="http://schemas.microsoft.com/office/drawing/2014/main" id="{5609B6B3-CCE6-5994-04F4-EF7B9082024E}"/>
              </a:ext>
            </a:extLst>
          </p:cNvPr>
          <p:cNvSpPr txBox="1">
            <a:spLocks/>
          </p:cNvSpPr>
          <p:nvPr/>
        </p:nvSpPr>
        <p:spPr>
          <a:xfrm>
            <a:off x="-638006" y="3755136"/>
            <a:ext cx="3847550" cy="3742944"/>
          </a:xfrm>
          <a:prstGeom prst="ellipse">
            <a:avLst/>
          </a:prstGeom>
          <a:solidFill>
            <a:schemeClr val="accent1">
              <a:alpha val="89000"/>
            </a:schemeClr>
          </a:solidFill>
        </p:spPr>
        <p:txBody>
          <a:bodyPr vert="horz" lIns="0" tIns="0" rIns="0" bIns="0" rtlCol="0">
            <a:noAutofit/>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65154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Design Space</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Box Mover</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D02BD-EBB8-2331-DB8B-6B9368537D17}"/>
              </a:ext>
            </a:extLst>
          </p:cNvPr>
          <p:cNvSpPr>
            <a:spLocks noGrp="1"/>
          </p:cNvSpPr>
          <p:nvPr>
            <p:ph type="title"/>
          </p:nvPr>
        </p:nvSpPr>
        <p:spPr>
          <a:xfrm>
            <a:off x="846438" y="409576"/>
            <a:ext cx="10972800" cy="1325563"/>
          </a:xfrm>
        </p:spPr>
        <p:txBody>
          <a:bodyPr anchor="ctr">
            <a:normAutofit/>
          </a:bodyPr>
          <a:lstStyle/>
          <a:p>
            <a:r>
              <a:rPr lang="en-US" dirty="0"/>
              <a:t>Design 1 – Gantry</a:t>
            </a:r>
          </a:p>
        </p:txBody>
      </p:sp>
      <p:sp>
        <p:nvSpPr>
          <p:cNvPr id="3" name="Text Placeholder 2">
            <a:extLst>
              <a:ext uri="{FF2B5EF4-FFF2-40B4-BE49-F238E27FC236}">
                <a16:creationId xmlns:a16="http://schemas.microsoft.com/office/drawing/2014/main" id="{DD060CD2-D967-9705-6992-5345DF979E15}"/>
              </a:ext>
            </a:extLst>
          </p:cNvPr>
          <p:cNvSpPr>
            <a:spLocks noGrp="1"/>
          </p:cNvSpPr>
          <p:nvPr>
            <p:ph sz="half" idx="2"/>
          </p:nvPr>
        </p:nvSpPr>
        <p:spPr>
          <a:xfrm>
            <a:off x="6444027" y="1872342"/>
            <a:ext cx="4967931" cy="4351338"/>
          </a:xfrm>
        </p:spPr>
        <p:txBody>
          <a:bodyPr>
            <a:normAutofit/>
          </a:bodyPr>
          <a:lstStyle/>
          <a:p>
            <a:pPr marL="285750" indent="-285750">
              <a:lnSpc>
                <a:spcPct val="140000"/>
              </a:lnSpc>
              <a:buFont typeface="Arial" panose="020B0604020202020204" pitchFamily="34" charset="0"/>
              <a:buChar char="•"/>
            </a:pPr>
            <a:r>
              <a:rPr lang="en-US" dirty="0"/>
              <a:t>EACH DEGREE OF MOTION HAS A WORM GEAR</a:t>
            </a:r>
          </a:p>
          <a:p>
            <a:pPr marL="285750" indent="-285750">
              <a:lnSpc>
                <a:spcPct val="140000"/>
              </a:lnSpc>
              <a:buFont typeface="Arial" panose="020B0604020202020204" pitchFamily="34" charset="0"/>
              <a:buChar char="•"/>
            </a:pPr>
            <a:r>
              <a:rPr lang="en-US" dirty="0"/>
              <a:t>MODULAR</a:t>
            </a:r>
          </a:p>
          <a:p>
            <a:pPr marL="285750" indent="-285750">
              <a:lnSpc>
                <a:spcPct val="140000"/>
              </a:lnSpc>
              <a:buFont typeface="Arial" panose="020B0604020202020204" pitchFamily="34" charset="0"/>
              <a:buChar char="•"/>
            </a:pPr>
            <a:r>
              <a:rPr lang="en-US" dirty="0"/>
              <a:t>PRECISE</a:t>
            </a:r>
          </a:p>
          <a:p>
            <a:pPr marL="285750" indent="-285750">
              <a:lnSpc>
                <a:spcPct val="140000"/>
              </a:lnSpc>
              <a:buFont typeface="Arial" panose="020B0604020202020204" pitchFamily="34" charset="0"/>
              <a:buChar char="•"/>
            </a:pPr>
            <a:r>
              <a:rPr lang="en-US" dirty="0"/>
              <a:t>EASY TO SCALE</a:t>
            </a:r>
          </a:p>
          <a:p>
            <a:pPr marL="285750" indent="-285750">
              <a:lnSpc>
                <a:spcPct val="140000"/>
              </a:lnSpc>
              <a:buFont typeface="Arial" panose="020B0604020202020204" pitchFamily="34" charset="0"/>
              <a:buChar char="•"/>
            </a:pPr>
            <a:r>
              <a:rPr lang="en-US" dirty="0"/>
              <a:t>EXTRA MATERIALS</a:t>
            </a:r>
          </a:p>
          <a:p>
            <a:pPr marL="285750" indent="-285750">
              <a:lnSpc>
                <a:spcPct val="140000"/>
              </a:lnSpc>
              <a:buFont typeface="Arial" panose="020B0604020202020204" pitchFamily="34" charset="0"/>
              <a:buChar char="•"/>
            </a:pPr>
            <a:r>
              <a:rPr lang="en-US" dirty="0"/>
              <a:t>BOTTOM SHELF RECTIFICATION</a:t>
            </a:r>
          </a:p>
        </p:txBody>
      </p:sp>
      <p:sp>
        <p:nvSpPr>
          <p:cNvPr id="4" name="Footer Placeholder 3">
            <a:extLst>
              <a:ext uri="{FF2B5EF4-FFF2-40B4-BE49-F238E27FC236}">
                <a16:creationId xmlns:a16="http://schemas.microsoft.com/office/drawing/2014/main" id="{593E00A6-968D-1086-16C2-110C0FB409DC}"/>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Box Mover</a:t>
            </a:r>
          </a:p>
        </p:txBody>
      </p:sp>
      <p:sp>
        <p:nvSpPr>
          <p:cNvPr id="5" name="Slide Number Placeholder 4">
            <a:extLst>
              <a:ext uri="{FF2B5EF4-FFF2-40B4-BE49-F238E27FC236}">
                <a16:creationId xmlns:a16="http://schemas.microsoft.com/office/drawing/2014/main" id="{7FF3E4DF-EC04-6DEC-4C29-DC6233022C77}"/>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7</a:t>
            </a:fld>
            <a:endParaRPr lang="en-US"/>
          </a:p>
        </p:txBody>
      </p:sp>
      <p:pic>
        <p:nvPicPr>
          <p:cNvPr id="7" name="Picture Placeholder 6">
            <a:extLst>
              <a:ext uri="{FF2B5EF4-FFF2-40B4-BE49-F238E27FC236}">
                <a16:creationId xmlns:a16="http://schemas.microsoft.com/office/drawing/2014/main" id="{B8E1FC02-7D39-621C-0782-75D991EA4336}"/>
              </a:ext>
            </a:extLst>
          </p:cNvPr>
          <p:cNvPicPr>
            <a:picLocks noGrp="1" noChangeAspect="1"/>
          </p:cNvPicPr>
          <p:nvPr>
            <p:ph type="pic" sz="quarter" idx="4294967295"/>
          </p:nvPr>
        </p:nvPicPr>
        <p:blipFill>
          <a:blip r:embed="rId2"/>
          <a:srcRect l="1011" t="2251" r="3985" b="1"/>
          <a:stretch/>
        </p:blipFill>
        <p:spPr>
          <a:xfrm>
            <a:off x="315686" y="2090057"/>
            <a:ext cx="5718080" cy="3632880"/>
          </a:xfrm>
          <a:prstGeom prst="rect">
            <a:avLst/>
          </a:prstGeom>
          <a:noFill/>
        </p:spPr>
      </p:pic>
    </p:spTree>
    <p:extLst>
      <p:ext uri="{BB962C8B-B14F-4D97-AF65-F5344CB8AC3E}">
        <p14:creationId xmlns:p14="http://schemas.microsoft.com/office/powerpoint/2010/main" val="4139764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03A64-458B-E972-D2EF-BE3E611B9AA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8D3B3D3-D9DE-E8F3-5638-93EECFC5B971}"/>
              </a:ext>
            </a:extLst>
          </p:cNvPr>
          <p:cNvSpPr>
            <a:spLocks noGrp="1"/>
          </p:cNvSpPr>
          <p:nvPr>
            <p:ph type="title"/>
          </p:nvPr>
        </p:nvSpPr>
        <p:spPr>
          <a:xfrm>
            <a:off x="846438" y="409576"/>
            <a:ext cx="10972800" cy="1325563"/>
          </a:xfrm>
        </p:spPr>
        <p:txBody>
          <a:bodyPr anchor="ctr">
            <a:normAutofit/>
          </a:bodyPr>
          <a:lstStyle/>
          <a:p>
            <a:r>
              <a:rPr lang="en-US" dirty="0"/>
              <a:t>Design 2 – Slide</a:t>
            </a:r>
          </a:p>
        </p:txBody>
      </p:sp>
      <p:sp>
        <p:nvSpPr>
          <p:cNvPr id="3" name="Text Placeholder 2">
            <a:extLst>
              <a:ext uri="{FF2B5EF4-FFF2-40B4-BE49-F238E27FC236}">
                <a16:creationId xmlns:a16="http://schemas.microsoft.com/office/drawing/2014/main" id="{0D7F3913-7F5A-6B12-161B-71E85658C3D8}"/>
              </a:ext>
            </a:extLst>
          </p:cNvPr>
          <p:cNvSpPr>
            <a:spLocks noGrp="1"/>
          </p:cNvSpPr>
          <p:nvPr>
            <p:ph sz="half" idx="2"/>
          </p:nvPr>
        </p:nvSpPr>
        <p:spPr>
          <a:xfrm>
            <a:off x="850168" y="1828800"/>
            <a:ext cx="4967931" cy="4351338"/>
          </a:xfrm>
        </p:spPr>
        <p:txBody>
          <a:bodyPr>
            <a:normAutofit/>
          </a:bodyPr>
          <a:lstStyle/>
          <a:p>
            <a:pPr marL="285750" indent="-285750">
              <a:lnSpc>
                <a:spcPct val="140000"/>
              </a:lnSpc>
              <a:buFont typeface="Arial" panose="020B0604020202020204" pitchFamily="34" charset="0"/>
              <a:buChar char="•"/>
            </a:pPr>
            <a:r>
              <a:rPr lang="en-US" dirty="0"/>
              <a:t>ELEVATED CONVEYOR BELT</a:t>
            </a:r>
          </a:p>
          <a:p>
            <a:pPr marL="285750" indent="-285750">
              <a:lnSpc>
                <a:spcPct val="140000"/>
              </a:lnSpc>
              <a:buFont typeface="Arial" panose="020B0604020202020204" pitchFamily="34" charset="0"/>
              <a:buChar char="•"/>
            </a:pPr>
            <a:r>
              <a:rPr lang="en-US" dirty="0"/>
              <a:t>SERIES OF GATES</a:t>
            </a:r>
          </a:p>
          <a:p>
            <a:pPr marL="285750" indent="-285750">
              <a:lnSpc>
                <a:spcPct val="140000"/>
              </a:lnSpc>
              <a:buFont typeface="Arial" panose="020B0604020202020204" pitchFamily="34" charset="0"/>
              <a:buChar char="•"/>
            </a:pPr>
            <a:r>
              <a:rPr lang="en-US" dirty="0"/>
              <a:t>CODING SIMPLE</a:t>
            </a:r>
          </a:p>
          <a:p>
            <a:pPr marL="285750" indent="-285750">
              <a:lnSpc>
                <a:spcPct val="140000"/>
              </a:lnSpc>
              <a:buFont typeface="Arial" panose="020B0604020202020204" pitchFamily="34" charset="0"/>
              <a:buChar char="•"/>
            </a:pPr>
            <a:r>
              <a:rPr lang="en-US" dirty="0"/>
              <a:t>DIFFICULT LATERAL TRANSLATION</a:t>
            </a:r>
          </a:p>
          <a:p>
            <a:pPr marL="285750" indent="-285750">
              <a:lnSpc>
                <a:spcPct val="140000"/>
              </a:lnSpc>
              <a:buFont typeface="Arial" panose="020B0604020202020204" pitchFamily="34" charset="0"/>
              <a:buChar char="•"/>
            </a:pPr>
            <a:r>
              <a:rPr lang="en-US" dirty="0"/>
              <a:t>SPEED CONTROL</a:t>
            </a:r>
          </a:p>
          <a:p>
            <a:pPr marL="285750" indent="-285750">
              <a:lnSpc>
                <a:spcPct val="140000"/>
              </a:lnSpc>
              <a:buFont typeface="Arial" panose="020B0604020202020204" pitchFamily="34" charset="0"/>
              <a:buChar char="•"/>
            </a:pPr>
            <a:r>
              <a:rPr lang="en-US" dirty="0"/>
              <a:t>SLIDE MATERIAL</a:t>
            </a:r>
          </a:p>
        </p:txBody>
      </p:sp>
      <p:sp>
        <p:nvSpPr>
          <p:cNvPr id="4" name="Footer Placeholder 3">
            <a:extLst>
              <a:ext uri="{FF2B5EF4-FFF2-40B4-BE49-F238E27FC236}">
                <a16:creationId xmlns:a16="http://schemas.microsoft.com/office/drawing/2014/main" id="{8C4BAB02-8FC7-1F79-17D6-8077B5AC180E}"/>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Box Mover</a:t>
            </a:r>
          </a:p>
        </p:txBody>
      </p:sp>
      <p:sp>
        <p:nvSpPr>
          <p:cNvPr id="5" name="Slide Number Placeholder 4">
            <a:extLst>
              <a:ext uri="{FF2B5EF4-FFF2-40B4-BE49-F238E27FC236}">
                <a16:creationId xmlns:a16="http://schemas.microsoft.com/office/drawing/2014/main" id="{9CD42AA2-A82C-95F5-A041-E515DF50CD6C}"/>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8</a:t>
            </a:fld>
            <a:endParaRPr lang="en-US"/>
          </a:p>
        </p:txBody>
      </p:sp>
      <p:pic>
        <p:nvPicPr>
          <p:cNvPr id="2" name="Picture 1" descr="A piece of paper with writing on it&#10;&#10;Description automatically generated">
            <a:extLst>
              <a:ext uri="{FF2B5EF4-FFF2-40B4-BE49-F238E27FC236}">
                <a16:creationId xmlns:a16="http://schemas.microsoft.com/office/drawing/2014/main" id="{4603786E-1934-18D5-C2E5-B37D05AF2D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763" t="28778" r="54149" b="878"/>
          <a:stretch/>
        </p:blipFill>
        <p:spPr bwMode="auto">
          <a:xfrm rot="5400000">
            <a:off x="6925292" y="683514"/>
            <a:ext cx="3189510" cy="578489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5894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1FF8A-5545-F999-3490-DF9E7B46649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2B5C17C-D035-ED55-481A-0496FE4EB3EF}"/>
              </a:ext>
            </a:extLst>
          </p:cNvPr>
          <p:cNvSpPr>
            <a:spLocks noGrp="1"/>
          </p:cNvSpPr>
          <p:nvPr>
            <p:ph type="title"/>
          </p:nvPr>
        </p:nvSpPr>
        <p:spPr>
          <a:xfrm>
            <a:off x="846438" y="409576"/>
            <a:ext cx="10972800" cy="1325563"/>
          </a:xfrm>
        </p:spPr>
        <p:txBody>
          <a:bodyPr anchor="ctr">
            <a:normAutofit/>
          </a:bodyPr>
          <a:lstStyle/>
          <a:p>
            <a:r>
              <a:rPr lang="en-US" dirty="0"/>
              <a:t>Design 3 – Conveyor Belt</a:t>
            </a:r>
          </a:p>
        </p:txBody>
      </p:sp>
      <p:sp>
        <p:nvSpPr>
          <p:cNvPr id="3" name="Text Placeholder 2">
            <a:extLst>
              <a:ext uri="{FF2B5EF4-FFF2-40B4-BE49-F238E27FC236}">
                <a16:creationId xmlns:a16="http://schemas.microsoft.com/office/drawing/2014/main" id="{B4A6169F-42F6-B3AC-62A3-FAD1CAF8023D}"/>
              </a:ext>
            </a:extLst>
          </p:cNvPr>
          <p:cNvSpPr>
            <a:spLocks noGrp="1"/>
          </p:cNvSpPr>
          <p:nvPr>
            <p:ph sz="half" idx="2"/>
          </p:nvPr>
        </p:nvSpPr>
        <p:spPr>
          <a:xfrm>
            <a:off x="6008599" y="1828800"/>
            <a:ext cx="4967931" cy="4351338"/>
          </a:xfrm>
        </p:spPr>
        <p:txBody>
          <a:bodyPr>
            <a:normAutofit lnSpcReduction="10000"/>
          </a:bodyPr>
          <a:lstStyle/>
          <a:p>
            <a:pPr marL="285750" indent="-285750">
              <a:buFont typeface="Arial" panose="020B0604020202020204" pitchFamily="34" charset="0"/>
              <a:buChar char="•"/>
            </a:pPr>
            <a:r>
              <a:rPr lang="en-US" dirty="0"/>
              <a:t>SERIES OF CONVEYORS</a:t>
            </a:r>
          </a:p>
          <a:p>
            <a:pPr marL="285750" indent="-285750">
              <a:buFont typeface="Arial" panose="020B0604020202020204" pitchFamily="34" charset="0"/>
              <a:buChar char="•"/>
            </a:pPr>
            <a:r>
              <a:rPr lang="en-US" dirty="0"/>
              <a:t>PULLEY SYSTEM FOR ELEVATION</a:t>
            </a:r>
          </a:p>
          <a:p>
            <a:pPr marL="285750" indent="-285750">
              <a:buFont typeface="Arial" panose="020B0604020202020204" pitchFamily="34" charset="0"/>
              <a:buChar char="•"/>
            </a:pPr>
            <a:r>
              <a:rPr lang="en-US" dirty="0"/>
              <a:t>CONTROLLED FEEDS</a:t>
            </a:r>
          </a:p>
          <a:p>
            <a:pPr marL="285750" indent="-285750">
              <a:buFont typeface="Arial" panose="020B0604020202020204" pitchFamily="34" charset="0"/>
              <a:buChar char="•"/>
            </a:pPr>
            <a:r>
              <a:rPr lang="en-US" dirty="0"/>
              <a:t>DIFFICULT LATERAL TRANSLATION</a:t>
            </a:r>
          </a:p>
          <a:p>
            <a:pPr marL="285750" indent="-285750">
              <a:buFont typeface="Arial" panose="020B0604020202020204" pitchFamily="34" charset="0"/>
              <a:buChar char="•"/>
            </a:pPr>
            <a:r>
              <a:rPr lang="en-US" dirty="0"/>
              <a:t>PIVOT OR WORM GEAR</a:t>
            </a:r>
          </a:p>
          <a:p>
            <a:pPr marL="285750" indent="-285750">
              <a:buFont typeface="Arial" panose="020B0604020202020204" pitchFamily="34" charset="0"/>
              <a:buChar char="•"/>
            </a:pPr>
            <a:r>
              <a:rPr lang="en-US" dirty="0"/>
              <a:t>MULTIPLE MOTORS</a:t>
            </a:r>
          </a:p>
        </p:txBody>
      </p:sp>
      <p:sp>
        <p:nvSpPr>
          <p:cNvPr id="4" name="Footer Placeholder 3">
            <a:extLst>
              <a:ext uri="{FF2B5EF4-FFF2-40B4-BE49-F238E27FC236}">
                <a16:creationId xmlns:a16="http://schemas.microsoft.com/office/drawing/2014/main" id="{5BDAC576-514A-F1F6-96D9-CB4777D0A0D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Box Mover</a:t>
            </a:r>
          </a:p>
        </p:txBody>
      </p:sp>
      <p:sp>
        <p:nvSpPr>
          <p:cNvPr id="5" name="Slide Number Placeholder 4">
            <a:extLst>
              <a:ext uri="{FF2B5EF4-FFF2-40B4-BE49-F238E27FC236}">
                <a16:creationId xmlns:a16="http://schemas.microsoft.com/office/drawing/2014/main" id="{81707592-9A8E-CB5D-2C78-C50CBCD14469}"/>
              </a:ext>
            </a:extLst>
          </p:cNvPr>
          <p:cNvSpPr>
            <a:spLocks noGrp="1"/>
          </p:cNvSpPr>
          <p:nvPr>
            <p:ph type="sldNum" sz="quarter" idx="11"/>
          </p:nvPr>
        </p:nvSpPr>
        <p:spPr>
          <a:xfrm rot="16200000">
            <a:off x="11716511" y="6382510"/>
            <a:ext cx="566928" cy="384048"/>
          </a:xfrm>
        </p:spPr>
        <p:txBody>
          <a:bodyPr anchor="ctr">
            <a:normAutofit/>
          </a:bodyPr>
          <a:lstStyle/>
          <a:p>
            <a:pPr>
              <a:spcAft>
                <a:spcPts val="600"/>
              </a:spcAft>
            </a:pPr>
            <a:fld id="{09A01C0A-2BB6-49E7-91A3-DCB9F9F59583}" type="slidenum">
              <a:rPr lang="en-US" smtClean="0"/>
              <a:pPr>
                <a:spcAft>
                  <a:spcPts val="600"/>
                </a:spcAft>
              </a:pPr>
              <a:t>9</a:t>
            </a:fld>
            <a:endParaRPr lang="en-US"/>
          </a:p>
        </p:txBody>
      </p:sp>
      <p:pic>
        <p:nvPicPr>
          <p:cNvPr id="7" name="Picture 6">
            <a:extLst>
              <a:ext uri="{FF2B5EF4-FFF2-40B4-BE49-F238E27FC236}">
                <a16:creationId xmlns:a16="http://schemas.microsoft.com/office/drawing/2014/main" id="{3D16ACD8-97B2-A287-B704-2CD6C271191E}"/>
              </a:ext>
            </a:extLst>
          </p:cNvPr>
          <p:cNvPicPr>
            <a:picLocks noChangeAspect="1"/>
          </p:cNvPicPr>
          <p:nvPr/>
        </p:nvPicPr>
        <p:blipFill>
          <a:blip r:embed="rId2"/>
          <a:srcRect l="9052" r="16895"/>
          <a:stretch/>
        </p:blipFill>
        <p:spPr>
          <a:xfrm>
            <a:off x="283028" y="1915886"/>
            <a:ext cx="5463349" cy="3817938"/>
          </a:xfrm>
          <a:prstGeom prst="rect">
            <a:avLst/>
          </a:prstGeom>
          <a:noFill/>
        </p:spPr>
      </p:pic>
    </p:spTree>
    <p:extLst>
      <p:ext uri="{BB962C8B-B14F-4D97-AF65-F5344CB8AC3E}">
        <p14:creationId xmlns:p14="http://schemas.microsoft.com/office/powerpoint/2010/main" val="2681652750"/>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203</TotalTime>
  <Words>666</Words>
  <Application>Microsoft Office PowerPoint</Application>
  <PresentationFormat>Widescreen</PresentationFormat>
  <Paragraphs>166</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Aptos</vt:lpstr>
      <vt:lpstr>Arial</vt:lpstr>
      <vt:lpstr>Arial Black</vt:lpstr>
      <vt:lpstr>Avenir Next LT Pro</vt:lpstr>
      <vt:lpstr>Avenir Next LT Pro Light</vt:lpstr>
      <vt:lpstr>Calibri</vt:lpstr>
      <vt:lpstr>Times New Roman</vt:lpstr>
      <vt:lpstr>Office Theme</vt:lpstr>
      <vt:lpstr>Box Mover Project</vt:lpstr>
      <vt:lpstr>AGENDA</vt:lpstr>
      <vt:lpstr>Problem Statement</vt:lpstr>
      <vt:lpstr>Constraints</vt:lpstr>
      <vt:lpstr>Gantt Chart</vt:lpstr>
      <vt:lpstr>Design Space</vt:lpstr>
      <vt:lpstr>Design 1 – Gantry</vt:lpstr>
      <vt:lpstr>Design 2 – Slide</vt:lpstr>
      <vt:lpstr>Design 3 – Conveyor Belt</vt:lpstr>
      <vt:lpstr>Decision Matrix</vt:lpstr>
      <vt:lpstr>Refactored design</vt:lpstr>
      <vt:lpstr>Model</vt:lpstr>
      <vt:lpstr>Materials</vt:lpstr>
      <vt:lpstr>List</vt:lpstr>
      <vt:lpstr>Assembly</vt:lpstr>
      <vt:lpstr>Day 1-2</vt:lpstr>
      <vt:lpstr>Day 3-4</vt:lpstr>
      <vt:lpstr>Day 5-6</vt:lpstr>
      <vt:lpstr>Discussion</vt:lpstr>
      <vt:lpstr>Conclusion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Box Mover Project</dc:title>
  <dc:creator>Graham Kroll</dc:creator>
  <cp:lastModifiedBy>Graham Kroll</cp:lastModifiedBy>
  <cp:revision>1</cp:revision>
  <dcterms:created xsi:type="dcterms:W3CDTF">2024-12-10T15:29:02Z</dcterms:created>
  <dcterms:modified xsi:type="dcterms:W3CDTF">2024-12-10T18:52:11Z</dcterms:modified>
</cp:coreProperties>
</file>